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64" r:id="rId4"/>
    <p:sldId id="257" r:id="rId5"/>
    <p:sldId id="258" r:id="rId6"/>
    <p:sldId id="259" r:id="rId7"/>
    <p:sldId id="260" r:id="rId8"/>
    <p:sldId id="261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111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</a:t>
          </a:r>
          <a:r>
            <a:rPr lang="cs-CZ" smtClean="0"/>
            <a:t>Family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VY_22_INOVACE_CIZÍ JAZYK_29. </a:t>
          </a:r>
          <a:r>
            <a:rPr lang="cs-CZ" dirty="0" err="1" smtClean="0"/>
            <a:t>Family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734583BF-59C0-4C8D-BF96-9108AEFB2D26}" type="presOf" srcId="{54328577-CE38-42C9-B724-51432B06E5CA}" destId="{CD1F462A-8EDA-434D-9342-2C73FCF9D894}" srcOrd="0" destOrd="0" presId="urn:microsoft.com/office/officeart/2005/8/layout/vList2"/>
    <dgm:cxn modelId="{EA342D5E-7B40-488E-92E1-FBC28E4E6FAC}" type="presOf" srcId="{C8C4713B-85A2-4D65-9E2F-20BFD47A8FBE}" destId="{7ED2BFF5-562D-448B-A2B3-EA637190C721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AA496502-B1F0-41E8-8ED8-DB7AD5C861EC}" type="presOf" srcId="{ED4F5D22-F0C9-4DEB-AEBB-340C21D807CD}" destId="{162EBC16-4716-472B-9EB3-0A62D1C8E8FB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C8742F98-B125-4D8F-BB70-5CD7B0009731}" type="presOf" srcId="{B00A2139-7123-4CE9-B1E5-5F65E85072EE}" destId="{58BE3FB0-741C-491B-83EE-7B1D305E3DDB}" srcOrd="0" destOrd="0" presId="urn:microsoft.com/office/officeart/2005/8/layout/vList2"/>
    <dgm:cxn modelId="{5DBF6180-CEED-4997-A935-09970CB452F8}" type="presOf" srcId="{52BEB325-363B-45D0-ABED-1885F79F23A1}" destId="{45FAE54C-2B7D-4C24-8DFF-2D9E8A3DF887}" srcOrd="0" destOrd="0" presId="urn:microsoft.com/office/officeart/2005/8/layout/vList2"/>
    <dgm:cxn modelId="{C589F0AE-F825-48B6-AB9E-81EDC16BB27A}" type="presOf" srcId="{1F22E069-A120-4AB7-85EA-52FE8601DC25}" destId="{101D9C14-FD64-4E3B-BCA2-9F90782F8549}" srcOrd="0" destOrd="0" presId="urn:microsoft.com/office/officeart/2005/8/layout/vList2"/>
    <dgm:cxn modelId="{C851F5B6-7AAD-4831-83B0-02029DA4618F}" type="presParOf" srcId="{58BE3FB0-741C-491B-83EE-7B1D305E3DDB}" destId="{101D9C14-FD64-4E3B-BCA2-9F90782F8549}" srcOrd="0" destOrd="0" presId="urn:microsoft.com/office/officeart/2005/8/layout/vList2"/>
    <dgm:cxn modelId="{A96232B8-6444-406A-993B-B129F68B3C17}" type="presParOf" srcId="{58BE3FB0-741C-491B-83EE-7B1D305E3DDB}" destId="{0BD3B9D5-C820-49A3-8317-EDB22A8FCC2D}" srcOrd="1" destOrd="0" presId="urn:microsoft.com/office/officeart/2005/8/layout/vList2"/>
    <dgm:cxn modelId="{53F615F8-D630-46FF-B832-A36F585E6E25}" type="presParOf" srcId="{58BE3FB0-741C-491B-83EE-7B1D305E3DDB}" destId="{45FAE54C-2B7D-4C24-8DFF-2D9E8A3DF887}" srcOrd="2" destOrd="0" presId="urn:microsoft.com/office/officeart/2005/8/layout/vList2"/>
    <dgm:cxn modelId="{02674247-8FFA-417F-A22F-05B156E3B017}" type="presParOf" srcId="{58BE3FB0-741C-491B-83EE-7B1D305E3DDB}" destId="{55CF85D8-08AA-450B-8E2D-EB828D5EEC7D}" srcOrd="3" destOrd="0" presId="urn:microsoft.com/office/officeart/2005/8/layout/vList2"/>
    <dgm:cxn modelId="{296F61C8-8315-4250-9EC0-18CB82D61945}" type="presParOf" srcId="{58BE3FB0-741C-491B-83EE-7B1D305E3DDB}" destId="{CD1F462A-8EDA-434D-9342-2C73FCF9D894}" srcOrd="4" destOrd="0" presId="urn:microsoft.com/office/officeart/2005/8/layout/vList2"/>
    <dgm:cxn modelId="{D3E654B1-350A-477C-BEA1-33AAF9EA52F3}" type="presParOf" srcId="{58BE3FB0-741C-491B-83EE-7B1D305E3DDB}" destId="{51841FC5-9008-4FE4-95F0-1BCBA3F1F37E}" srcOrd="5" destOrd="0" presId="urn:microsoft.com/office/officeart/2005/8/layout/vList2"/>
    <dgm:cxn modelId="{D2FD9324-A076-433A-AC9F-EF9A15094D0B}" type="presParOf" srcId="{58BE3FB0-741C-491B-83EE-7B1D305E3DDB}" destId="{7ED2BFF5-562D-448B-A2B3-EA637190C721}" srcOrd="6" destOrd="0" presId="urn:microsoft.com/office/officeart/2005/8/layout/vList2"/>
    <dgm:cxn modelId="{CBB8AF1F-CED8-41D6-B041-EAD905BD1D63}" type="presParOf" srcId="{58BE3FB0-741C-491B-83EE-7B1D305E3DDB}" destId="{582111BC-682B-41DA-BB18-DEEBF264A8A9}" srcOrd="7" destOrd="0" presId="urn:microsoft.com/office/officeart/2005/8/layout/vList2"/>
    <dgm:cxn modelId="{BAA0D226-123A-446C-8A16-67F8F10320BD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685641"/>
          <a:ext cx="8229600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NÁZEV ŠKOLY: ZŠ Pardubice - </a:t>
          </a:r>
          <a:r>
            <a:rPr lang="cs-CZ" sz="2400" kern="1200" dirty="0" err="1" smtClean="0"/>
            <a:t>Spořilov</a:t>
          </a:r>
          <a:endParaRPr lang="cs-CZ" sz="2400" kern="1200" dirty="0"/>
        </a:p>
      </dsp:txBody>
      <dsp:txXfrm>
        <a:off x="28100" y="713741"/>
        <a:ext cx="8173400" cy="519439"/>
      </dsp:txXfrm>
    </dsp:sp>
    <dsp:sp modelId="{45FAE54C-2B7D-4C24-8DFF-2D9E8A3DF887}">
      <dsp:nvSpPr>
        <dsp:cNvPr id="0" name=""/>
        <dsp:cNvSpPr/>
      </dsp:nvSpPr>
      <dsp:spPr>
        <a:xfrm>
          <a:off x="0" y="1359091"/>
          <a:ext cx="8229600" cy="575639"/>
        </a:xfrm>
        <a:prstGeom prst="roundRect">
          <a:avLst/>
        </a:prstGeom>
        <a:solidFill>
          <a:schemeClr val="accent2">
            <a:hueOff val="-2266801"/>
            <a:satOff val="1309"/>
            <a:lumOff val="-2402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AUTOR : Hana Slavíková</a:t>
          </a:r>
          <a:endParaRPr lang="cs-CZ" sz="2400" kern="1200" dirty="0"/>
        </a:p>
      </dsp:txBody>
      <dsp:txXfrm>
        <a:off x="28100" y="1387191"/>
        <a:ext cx="8173400" cy="519439"/>
      </dsp:txXfrm>
    </dsp:sp>
    <dsp:sp modelId="{CD1F462A-8EDA-434D-9342-2C73FCF9D894}">
      <dsp:nvSpPr>
        <dsp:cNvPr id="0" name=""/>
        <dsp:cNvSpPr/>
      </dsp:nvSpPr>
      <dsp:spPr>
        <a:xfrm>
          <a:off x="0" y="1975161"/>
          <a:ext cx="8229600" cy="575639"/>
        </a:xfrm>
        <a:prstGeom prst="roundRect">
          <a:avLst/>
        </a:prstGeom>
        <a:solidFill>
          <a:schemeClr val="accent2">
            <a:hueOff val="-4533601"/>
            <a:satOff val="2618"/>
            <a:lumOff val="-4804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NÁZEV : VY_22_INOVACE_CIZÍ JAZYK_29. </a:t>
          </a:r>
          <a:r>
            <a:rPr lang="cs-CZ" sz="2400" kern="1200" dirty="0" err="1" smtClean="0"/>
            <a:t>Family</a:t>
          </a:r>
          <a:endParaRPr lang="cs-CZ" sz="2400" kern="1200" dirty="0"/>
        </a:p>
      </dsp:txBody>
      <dsp:txXfrm>
        <a:off x="28100" y="2003261"/>
        <a:ext cx="8173400" cy="519439"/>
      </dsp:txXfrm>
    </dsp:sp>
    <dsp:sp modelId="{7ED2BFF5-562D-448B-A2B3-EA637190C721}">
      <dsp:nvSpPr>
        <dsp:cNvPr id="0" name=""/>
        <dsp:cNvSpPr/>
      </dsp:nvSpPr>
      <dsp:spPr>
        <a:xfrm>
          <a:off x="0" y="2619921"/>
          <a:ext cx="8229600" cy="575639"/>
        </a:xfrm>
        <a:prstGeom prst="roundRect">
          <a:avLst/>
        </a:prstGeom>
        <a:solidFill>
          <a:schemeClr val="accent2">
            <a:hueOff val="-6800402"/>
            <a:satOff val="3927"/>
            <a:lumOff val="-7205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TÉMA :</a:t>
          </a:r>
          <a:r>
            <a:rPr lang="cs-CZ" sz="2400" kern="1200" smtClean="0"/>
            <a:t>Family</a:t>
          </a:r>
          <a:endParaRPr lang="cs-CZ" sz="2400" kern="1200" dirty="0"/>
        </a:p>
      </dsp:txBody>
      <dsp:txXfrm>
        <a:off x="28100" y="2648021"/>
        <a:ext cx="8173400" cy="519439"/>
      </dsp:txXfrm>
    </dsp:sp>
    <dsp:sp modelId="{162EBC16-4716-472B-9EB3-0A62D1C8E8FB}">
      <dsp:nvSpPr>
        <dsp:cNvPr id="0" name=""/>
        <dsp:cNvSpPr/>
      </dsp:nvSpPr>
      <dsp:spPr>
        <a:xfrm>
          <a:off x="0" y="3264681"/>
          <a:ext cx="8229600" cy="575639"/>
        </a:xfrm>
        <a:prstGeom prst="roundRect">
          <a:avLst/>
        </a:prstGeom>
        <a:solidFill>
          <a:schemeClr val="accent2">
            <a:hueOff val="-9067202"/>
            <a:satOff val="5236"/>
            <a:lumOff val="-9607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ČÍSLO PROJEKTU : CZ.1.07/1.4.00/21.2349</a:t>
          </a:r>
          <a:endParaRPr lang="cs-CZ" sz="2400" kern="1200" dirty="0"/>
        </a:p>
      </dsp:txBody>
      <dsp:txXfrm>
        <a:off x="28100" y="3292781"/>
        <a:ext cx="8173400" cy="5194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0AB532-8089-4434-B44A-4DBF1785D33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8F0064-55E4-4258-9CBA-95C6677BD5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0AB532-8089-4434-B44A-4DBF1785D33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8F0064-55E4-4258-9CBA-95C6677BD5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0AB532-8089-4434-B44A-4DBF1785D33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8F0064-55E4-4258-9CBA-95C6677BD5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0AB532-8089-4434-B44A-4DBF1785D33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8F0064-55E4-4258-9CBA-95C6677BD5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0AB532-8089-4434-B44A-4DBF1785D33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8F0064-55E4-4258-9CBA-95C6677BD5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0AB532-8089-4434-B44A-4DBF1785D33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8F0064-55E4-4258-9CBA-95C6677BD5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0AB532-8089-4434-B44A-4DBF1785D33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8F0064-55E4-4258-9CBA-95C6677BD5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0AB532-8089-4434-B44A-4DBF1785D33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8F0064-55E4-4258-9CBA-95C6677BD5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0AB532-8089-4434-B44A-4DBF1785D33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8F0064-55E4-4258-9CBA-95C6677BD50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0AB532-8089-4434-B44A-4DBF1785D33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8F0064-55E4-4258-9CBA-95C6677BD5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0AB532-8089-4434-B44A-4DBF1785D33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8F0064-55E4-4258-9CBA-95C6677BD5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6D0AB532-8089-4434-B44A-4DBF1785D33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28F0064-55E4-4258-9CBA-95C6677BD50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Family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916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20040" y="1143000"/>
            <a:ext cx="850392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určen žákům 1. stupně ZŠ k vyvození nové slovní zásoby . Je vhodný pro žáky </a:t>
            </a:r>
            <a:r>
              <a:rPr lang="cs-CZ" smtClean="0"/>
              <a:t>od </a:t>
            </a:r>
            <a:r>
              <a:rPr lang="cs-CZ" smtClean="0"/>
              <a:t>3. </a:t>
            </a:r>
            <a:r>
              <a:rPr lang="cs-CZ" dirty="0" smtClean="0"/>
              <a:t>třídy. </a:t>
            </a:r>
          </a:p>
          <a:p>
            <a:r>
              <a:rPr lang="cs-CZ" dirty="0" smtClean="0"/>
              <a:t>Citace: byly použity </a:t>
            </a:r>
            <a:r>
              <a:rPr lang="cs-CZ" dirty="0" smtClean="0"/>
              <a:t>fotografie a obrázky </a:t>
            </a:r>
            <a:r>
              <a:rPr lang="cs-CZ" dirty="0" smtClean="0"/>
              <a:t>ze školou zakoupeného CD(</a:t>
            </a:r>
            <a:r>
              <a:rPr lang="cs-CZ" dirty="0" err="1" smtClean="0"/>
              <a:t>Greenstreet</a:t>
            </a:r>
            <a:r>
              <a:rPr lang="cs-CZ" dirty="0" smtClean="0"/>
              <a:t> 32000 </a:t>
            </a:r>
            <a:r>
              <a:rPr lang="cs-CZ" dirty="0" err="1" smtClean="0"/>
              <a:t>images</a:t>
            </a:r>
            <a:r>
              <a:rPr lang="cs-CZ" dirty="0" smtClean="0"/>
              <a:t>).                    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7954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0"/>
            <a:ext cx="6425184" cy="1682496"/>
          </a:xfrm>
          <a:prstGeom prst="rect">
            <a:avLst/>
          </a:prstGeom>
        </p:spPr>
      </p:pic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2197436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785074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mum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6757" y="530225"/>
            <a:ext cx="3176523" cy="41878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764704"/>
            <a:ext cx="1325880" cy="2066544"/>
          </a:xfrm>
          <a:prstGeom prst="rect">
            <a:avLst/>
          </a:prstGeom>
        </p:spPr>
      </p:pic>
      <p:sp>
        <p:nvSpPr>
          <p:cNvPr id="6" name="Oválný popisek 5"/>
          <p:cNvSpPr/>
          <p:nvPr/>
        </p:nvSpPr>
        <p:spPr>
          <a:xfrm>
            <a:off x="2195736" y="1628800"/>
            <a:ext cx="1512168" cy="781824"/>
          </a:xfrm>
          <a:prstGeom prst="wedgeEllipseCallout">
            <a:avLst>
              <a:gd name="adj1" fmla="val -88802"/>
              <a:gd name="adj2" fmla="val -808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7951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grandma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844824"/>
            <a:ext cx="4667902" cy="3743848"/>
          </a:xfrm>
        </p:spPr>
      </p:pic>
      <p:sp>
        <p:nvSpPr>
          <p:cNvPr id="5" name="Oválný popisek 4"/>
          <p:cNvSpPr/>
          <p:nvPr/>
        </p:nvSpPr>
        <p:spPr>
          <a:xfrm>
            <a:off x="7164288" y="3140968"/>
            <a:ext cx="1368152" cy="612648"/>
          </a:xfrm>
          <a:prstGeom prst="wedgeEllipseCallout">
            <a:avLst>
              <a:gd name="adj1" fmla="val -92723"/>
              <a:gd name="adj2" fmla="val -805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She´s</a:t>
            </a:r>
            <a:r>
              <a:rPr lang="cs-CZ" dirty="0" smtClean="0"/>
              <a:t> </a:t>
            </a:r>
            <a:r>
              <a:rPr lang="cs-CZ" dirty="0" err="1" smtClean="0"/>
              <a:t>tired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29184"/>
            <a:ext cx="1325880" cy="206654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2195736" y="1362456"/>
            <a:ext cx="1800200" cy="951000"/>
          </a:xfrm>
          <a:prstGeom prst="wedgeEllipseCallout">
            <a:avLst>
              <a:gd name="adj1" fmla="val -90650"/>
              <a:gd name="adj2" fmla="val -84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7442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grandad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124744"/>
            <a:ext cx="4007879" cy="41878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48680"/>
            <a:ext cx="1325880" cy="2066544"/>
          </a:xfrm>
          <a:prstGeom prst="rect">
            <a:avLst/>
          </a:prstGeom>
        </p:spPr>
      </p:pic>
      <p:sp>
        <p:nvSpPr>
          <p:cNvPr id="6" name="Oválný popisek 5"/>
          <p:cNvSpPr/>
          <p:nvPr/>
        </p:nvSpPr>
        <p:spPr>
          <a:xfrm>
            <a:off x="2195736" y="1844824"/>
            <a:ext cx="1368152" cy="756664"/>
          </a:xfrm>
          <a:prstGeom prst="wedgeEllipseCallout">
            <a:avLst>
              <a:gd name="adj1" fmla="val -101547"/>
              <a:gd name="adj2" fmla="val -1351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1619672" y="3284984"/>
            <a:ext cx="1944216" cy="612648"/>
          </a:xfrm>
          <a:prstGeom prst="wedgeEllipseCallout">
            <a:avLst>
              <a:gd name="adj1" fmla="val -61044"/>
              <a:gd name="adj2" fmla="val -2133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He´s</a:t>
            </a:r>
            <a:r>
              <a:rPr lang="cs-CZ" dirty="0" smtClean="0"/>
              <a:t> happy.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7382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These are </a:t>
            </a:r>
            <a:r>
              <a:rPr lang="cs-CZ" dirty="0" err="1" smtClean="0"/>
              <a:t>dad</a:t>
            </a:r>
            <a:r>
              <a:rPr lang="cs-CZ" dirty="0" smtClean="0"/>
              <a:t>, son and </a:t>
            </a:r>
            <a:r>
              <a:rPr lang="cs-CZ" dirty="0" err="1" smtClean="0"/>
              <a:t>mum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404910"/>
            <a:ext cx="4222293" cy="41878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91529"/>
            <a:ext cx="1325880" cy="2066544"/>
          </a:xfrm>
          <a:prstGeom prst="rect">
            <a:avLst/>
          </a:prstGeom>
        </p:spPr>
      </p:pic>
      <p:sp>
        <p:nvSpPr>
          <p:cNvPr id="6" name="Oválný popisek 5"/>
          <p:cNvSpPr/>
          <p:nvPr/>
        </p:nvSpPr>
        <p:spPr>
          <a:xfrm>
            <a:off x="2051720" y="1268760"/>
            <a:ext cx="1800200" cy="612648"/>
          </a:xfrm>
          <a:prstGeom prst="wedgeEllipseCallout">
            <a:avLst>
              <a:gd name="adj1" fmla="val -84131"/>
              <a:gd name="adj2" fmla="val -867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Who</a:t>
            </a:r>
            <a:r>
              <a:rPr lang="cs-CZ" dirty="0" smtClean="0"/>
              <a:t> are these?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6729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These are </a:t>
            </a:r>
            <a:r>
              <a:rPr lang="cs-CZ" dirty="0" err="1" smtClean="0"/>
              <a:t>brothers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340768"/>
            <a:ext cx="2882070" cy="41878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620688"/>
            <a:ext cx="1325880" cy="2066544"/>
          </a:xfrm>
          <a:prstGeom prst="rect">
            <a:avLst/>
          </a:prstGeom>
        </p:spPr>
      </p:pic>
      <p:sp>
        <p:nvSpPr>
          <p:cNvPr id="6" name="Oválný popisek 5"/>
          <p:cNvSpPr/>
          <p:nvPr/>
        </p:nvSpPr>
        <p:spPr>
          <a:xfrm>
            <a:off x="2483768" y="1988840"/>
            <a:ext cx="1656184" cy="756664"/>
          </a:xfrm>
          <a:prstGeom prst="wedgeEllipseCallout">
            <a:avLst>
              <a:gd name="adj1" fmla="val -108789"/>
              <a:gd name="adj2" fmla="val -1354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Who</a:t>
            </a:r>
            <a:r>
              <a:rPr lang="cs-CZ" dirty="0" smtClean="0"/>
              <a:t> are these?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2051720" y="3861048"/>
            <a:ext cx="2304256" cy="828672"/>
          </a:xfrm>
          <a:prstGeom prst="wedgeEllipseCallout">
            <a:avLst>
              <a:gd name="adj1" fmla="val -77816"/>
              <a:gd name="adj2" fmla="val -3154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angry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8810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2753" y="530225"/>
            <a:ext cx="3984532" cy="4187825"/>
          </a:xfrm>
        </p:spPr>
      </p:pic>
      <p:sp>
        <p:nvSpPr>
          <p:cNvPr id="5" name="Popisek se šipkou nahoru 4"/>
          <p:cNvSpPr/>
          <p:nvPr/>
        </p:nvSpPr>
        <p:spPr>
          <a:xfrm>
            <a:off x="3558774" y="4599833"/>
            <a:ext cx="914400" cy="1706488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It´s</a:t>
            </a:r>
            <a:r>
              <a:rPr lang="cs-CZ" dirty="0" smtClean="0"/>
              <a:t> 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Popisek se šipkou nahoru 5"/>
          <p:cNvSpPr/>
          <p:nvPr/>
        </p:nvSpPr>
        <p:spPr>
          <a:xfrm rot="5110131">
            <a:off x="1035363" y="2615833"/>
            <a:ext cx="1471826" cy="2058775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brother</a:t>
            </a:r>
            <a:r>
              <a:rPr lang="cs-CZ" dirty="0" smtClean="0"/>
              <a:t> John.</a:t>
            </a:r>
            <a:endParaRPr lang="cs-CZ" dirty="0"/>
          </a:p>
        </p:txBody>
      </p:sp>
      <p:sp>
        <p:nvSpPr>
          <p:cNvPr id="7" name="Popisek se šipkou doleva 6"/>
          <p:cNvSpPr/>
          <p:nvPr/>
        </p:nvSpPr>
        <p:spPr>
          <a:xfrm>
            <a:off x="6444208" y="2716403"/>
            <a:ext cx="2160240" cy="1277193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sister</a:t>
            </a:r>
            <a:r>
              <a:rPr lang="cs-CZ" dirty="0" smtClean="0"/>
              <a:t> Emy.</a:t>
            </a:r>
            <a:endParaRPr lang="cs-CZ" dirty="0"/>
          </a:p>
        </p:txBody>
      </p:sp>
      <p:sp>
        <p:nvSpPr>
          <p:cNvPr id="8" name="Popisek se šipkou nahoru 7"/>
          <p:cNvSpPr/>
          <p:nvPr/>
        </p:nvSpPr>
        <p:spPr>
          <a:xfrm>
            <a:off x="4581914" y="4605513"/>
            <a:ext cx="1471673" cy="1242322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sister</a:t>
            </a:r>
            <a:r>
              <a:rPr lang="cs-CZ" dirty="0" smtClean="0"/>
              <a:t> Jane.</a:t>
            </a:r>
            <a:endParaRPr lang="cs-CZ" dirty="0"/>
          </a:p>
        </p:txBody>
      </p:sp>
      <p:sp>
        <p:nvSpPr>
          <p:cNvPr id="9" name="Popisek se šipkou dolů 8"/>
          <p:cNvSpPr/>
          <p:nvPr/>
        </p:nvSpPr>
        <p:spPr>
          <a:xfrm>
            <a:off x="2862433" y="441945"/>
            <a:ext cx="1835326" cy="98640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dad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Popisek se šipkou dolů 9"/>
          <p:cNvSpPr/>
          <p:nvPr/>
        </p:nvSpPr>
        <p:spPr>
          <a:xfrm rot="590278">
            <a:off x="4860551" y="165937"/>
            <a:ext cx="914400" cy="1538423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mum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Popisek se šipkou doleva 10"/>
          <p:cNvSpPr/>
          <p:nvPr/>
        </p:nvSpPr>
        <p:spPr>
          <a:xfrm>
            <a:off x="6084168" y="863661"/>
            <a:ext cx="1768802" cy="1195625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uncle</a:t>
            </a:r>
            <a:r>
              <a:rPr lang="cs-CZ" dirty="0" smtClean="0"/>
              <a:t> Tom.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2549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big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1068" y="942740"/>
            <a:ext cx="4667902" cy="3362795"/>
          </a:xfrm>
        </p:spPr>
      </p:pic>
      <p:sp>
        <p:nvSpPr>
          <p:cNvPr id="5" name="Oválný popisek 4"/>
          <p:cNvSpPr/>
          <p:nvPr/>
        </p:nvSpPr>
        <p:spPr>
          <a:xfrm>
            <a:off x="6156176" y="3501008"/>
            <a:ext cx="45719" cy="4571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ný popisek 5"/>
          <p:cNvSpPr/>
          <p:nvPr/>
        </p:nvSpPr>
        <p:spPr>
          <a:xfrm>
            <a:off x="2231740" y="4221088"/>
            <a:ext cx="5040560" cy="936104"/>
          </a:xfrm>
          <a:prstGeom prst="wedgeEllipseCallout">
            <a:avLst>
              <a:gd name="adj1" fmla="val -8297"/>
              <a:gd name="adj2" fmla="val -482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people</a:t>
            </a:r>
            <a:r>
              <a:rPr lang="cs-CZ" dirty="0" smtClean="0"/>
              <a:t> are in my </a:t>
            </a:r>
            <a:r>
              <a:rPr lang="cs-CZ" dirty="0" err="1" smtClean="0"/>
              <a:t>family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Osmicípá hvězda 6"/>
          <p:cNvSpPr/>
          <p:nvPr/>
        </p:nvSpPr>
        <p:spPr>
          <a:xfrm>
            <a:off x="1619672" y="5373216"/>
            <a:ext cx="1224136" cy="1008112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7233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45</TotalTime>
  <Words>170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Family</vt:lpstr>
      <vt:lpstr>Prezentace aplikace PowerPoint</vt:lpstr>
      <vt:lpstr>Prezentace aplikace PowerPoint</vt:lpstr>
      <vt:lpstr>This is mum.</vt:lpstr>
      <vt:lpstr>This is grandma.</vt:lpstr>
      <vt:lpstr>This is grandad.</vt:lpstr>
      <vt:lpstr>These are dad, son and mum.</vt:lpstr>
      <vt:lpstr>These are brothers.</vt:lpstr>
      <vt:lpstr>Prezentace aplikace PowerPoint</vt:lpstr>
      <vt:lpstr>This is a big family.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Family</dc:title>
  <dc:creator>Slavíková Hana</dc:creator>
  <cp:lastModifiedBy>Slavíková Hana</cp:lastModifiedBy>
  <cp:revision>13</cp:revision>
  <dcterms:created xsi:type="dcterms:W3CDTF">2013-02-23T14:37:20Z</dcterms:created>
  <dcterms:modified xsi:type="dcterms:W3CDTF">2013-03-04T19:32:22Z</dcterms:modified>
</cp:coreProperties>
</file>