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7" r:id="rId3"/>
    <p:sldId id="265" r:id="rId4"/>
    <p:sldId id="257" r:id="rId5"/>
    <p:sldId id="258" r:id="rId6"/>
    <p:sldId id="259" r:id="rId7"/>
    <p:sldId id="260" r:id="rId8"/>
    <p:sldId id="263" r:id="rId9"/>
    <p:sldId id="264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:To </a:t>
          </a:r>
          <a:r>
            <a:rPr lang="cs-CZ" dirty="0" err="1" smtClean="0"/>
            <a:t>be</a:t>
          </a:r>
          <a:r>
            <a:rPr lang="cs-CZ" dirty="0" smtClean="0"/>
            <a:t> </a:t>
          </a:r>
          <a:r>
            <a:rPr lang="cs-CZ" smtClean="0"/>
            <a:t>mn.č.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VY_22_INOVACE_CIZÍ JAZYK_31. To </a:t>
          </a:r>
          <a:r>
            <a:rPr lang="cs-CZ" dirty="0" err="1" smtClean="0"/>
            <a:t>be</a:t>
          </a:r>
          <a:r>
            <a:rPr lang="cs-CZ" dirty="0" smtClean="0"/>
            <a:t> mn.č.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8755013C-1285-49AE-B7E3-F4CB55EE5FC7}" type="presOf" srcId="{1F22E069-A120-4AB7-85EA-52FE8601DC25}" destId="{101D9C14-FD64-4E3B-BCA2-9F90782F8549}" srcOrd="0" destOrd="0" presId="urn:microsoft.com/office/officeart/2005/8/layout/vList2"/>
    <dgm:cxn modelId="{BC7DF34F-C501-4E06-904C-13E1F67CA43C}" type="presOf" srcId="{C8C4713B-85A2-4D65-9E2F-20BFD47A8FBE}" destId="{7ED2BFF5-562D-448B-A2B3-EA637190C721}" srcOrd="0" destOrd="0" presId="urn:microsoft.com/office/officeart/2005/8/layout/vList2"/>
    <dgm:cxn modelId="{E072B49E-8E36-483D-83AB-B387D34A9E1B}" type="presOf" srcId="{52BEB325-363B-45D0-ABED-1885F79F23A1}" destId="{45FAE54C-2B7D-4C24-8DFF-2D9E8A3DF887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3F68ED1C-1A4D-4F54-8F76-F478A57BA876}" type="presOf" srcId="{ED4F5D22-F0C9-4DEB-AEBB-340C21D807CD}" destId="{162EBC16-4716-472B-9EB3-0A62D1C8E8FB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C4E59AD5-E73E-427D-ACD7-368145D36FE6}" type="presOf" srcId="{54328577-CE38-42C9-B724-51432B06E5CA}" destId="{CD1F462A-8EDA-434D-9342-2C73FCF9D894}" srcOrd="0" destOrd="0" presId="urn:microsoft.com/office/officeart/2005/8/layout/vList2"/>
    <dgm:cxn modelId="{8A4DACE1-28BA-416C-BFE9-57F72FE039C7}" type="presOf" srcId="{B00A2139-7123-4CE9-B1E5-5F65E85072EE}" destId="{58BE3FB0-741C-491B-83EE-7B1D305E3DDB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ED126921-3A84-4C26-8C2D-1531B0440068}" type="presParOf" srcId="{58BE3FB0-741C-491B-83EE-7B1D305E3DDB}" destId="{101D9C14-FD64-4E3B-BCA2-9F90782F8549}" srcOrd="0" destOrd="0" presId="urn:microsoft.com/office/officeart/2005/8/layout/vList2"/>
    <dgm:cxn modelId="{83980C8F-D9D7-49CB-B304-EFF360E97C95}" type="presParOf" srcId="{58BE3FB0-741C-491B-83EE-7B1D305E3DDB}" destId="{0BD3B9D5-C820-49A3-8317-EDB22A8FCC2D}" srcOrd="1" destOrd="0" presId="urn:microsoft.com/office/officeart/2005/8/layout/vList2"/>
    <dgm:cxn modelId="{8242B6F2-51C8-433D-9D38-7F4A1B4ECAAC}" type="presParOf" srcId="{58BE3FB0-741C-491B-83EE-7B1D305E3DDB}" destId="{45FAE54C-2B7D-4C24-8DFF-2D9E8A3DF887}" srcOrd="2" destOrd="0" presId="urn:microsoft.com/office/officeart/2005/8/layout/vList2"/>
    <dgm:cxn modelId="{50D95361-41C1-4C6F-AC95-65FFB5A9338C}" type="presParOf" srcId="{58BE3FB0-741C-491B-83EE-7B1D305E3DDB}" destId="{55CF85D8-08AA-450B-8E2D-EB828D5EEC7D}" srcOrd="3" destOrd="0" presId="urn:microsoft.com/office/officeart/2005/8/layout/vList2"/>
    <dgm:cxn modelId="{1A4B5E52-2325-4E58-93BA-4A54BF63FD82}" type="presParOf" srcId="{58BE3FB0-741C-491B-83EE-7B1D305E3DDB}" destId="{CD1F462A-8EDA-434D-9342-2C73FCF9D894}" srcOrd="4" destOrd="0" presId="urn:microsoft.com/office/officeart/2005/8/layout/vList2"/>
    <dgm:cxn modelId="{8D220B17-AD35-49EB-B7A9-11EECD159EEB}" type="presParOf" srcId="{58BE3FB0-741C-491B-83EE-7B1D305E3DDB}" destId="{51841FC5-9008-4FE4-95F0-1BCBA3F1F37E}" srcOrd="5" destOrd="0" presId="urn:microsoft.com/office/officeart/2005/8/layout/vList2"/>
    <dgm:cxn modelId="{A5309957-BBB5-4E9E-9A95-B9D06EBA56EE}" type="presParOf" srcId="{58BE3FB0-741C-491B-83EE-7B1D305E3DDB}" destId="{7ED2BFF5-562D-448B-A2B3-EA637190C721}" srcOrd="6" destOrd="0" presId="urn:microsoft.com/office/officeart/2005/8/layout/vList2"/>
    <dgm:cxn modelId="{DC754EAF-CD13-4F9D-9ABA-6936075B04D3}" type="presParOf" srcId="{58BE3FB0-741C-491B-83EE-7B1D305E3DDB}" destId="{582111BC-682B-41DA-BB18-DEEBF264A8A9}" srcOrd="7" destOrd="0" presId="urn:microsoft.com/office/officeart/2005/8/layout/vList2"/>
    <dgm:cxn modelId="{FFA0BA86-498C-4DD0-A477-754A91048884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817086"/>
          <a:ext cx="8229600" cy="5276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NÁZEV ŠKOLY: ZŠ Pardubice - </a:t>
          </a:r>
          <a:r>
            <a:rPr lang="cs-CZ" sz="2200" kern="1200" dirty="0" err="1" smtClean="0"/>
            <a:t>Spořilov</a:t>
          </a:r>
          <a:endParaRPr lang="cs-CZ" sz="2200" kern="1200" dirty="0"/>
        </a:p>
      </dsp:txBody>
      <dsp:txXfrm>
        <a:off x="25759" y="842845"/>
        <a:ext cx="8178082" cy="476152"/>
      </dsp:txXfrm>
    </dsp:sp>
    <dsp:sp modelId="{45FAE54C-2B7D-4C24-8DFF-2D9E8A3DF887}">
      <dsp:nvSpPr>
        <dsp:cNvPr id="0" name=""/>
        <dsp:cNvSpPr/>
      </dsp:nvSpPr>
      <dsp:spPr>
        <a:xfrm>
          <a:off x="0" y="1434415"/>
          <a:ext cx="8229600" cy="527670"/>
        </a:xfrm>
        <a:prstGeom prst="roundRect">
          <a:avLst/>
        </a:prstGeom>
        <a:solidFill>
          <a:schemeClr val="accent2">
            <a:hueOff val="-2266801"/>
            <a:satOff val="1309"/>
            <a:lumOff val="-2402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AUTOR : Hana Slavíková</a:t>
          </a:r>
          <a:endParaRPr lang="cs-CZ" sz="2200" kern="1200" dirty="0"/>
        </a:p>
      </dsp:txBody>
      <dsp:txXfrm>
        <a:off x="25759" y="1460174"/>
        <a:ext cx="8178082" cy="476152"/>
      </dsp:txXfrm>
    </dsp:sp>
    <dsp:sp modelId="{CD1F462A-8EDA-434D-9342-2C73FCF9D894}">
      <dsp:nvSpPr>
        <dsp:cNvPr id="0" name=""/>
        <dsp:cNvSpPr/>
      </dsp:nvSpPr>
      <dsp:spPr>
        <a:xfrm>
          <a:off x="0" y="1999146"/>
          <a:ext cx="8229600" cy="527670"/>
        </a:xfrm>
        <a:prstGeom prst="roundRect">
          <a:avLst/>
        </a:prstGeom>
        <a:solidFill>
          <a:schemeClr val="accent2">
            <a:hueOff val="-4533601"/>
            <a:satOff val="2618"/>
            <a:lumOff val="-4804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NÁZEV : VY_22_INOVACE_CIZÍ JAZYK_31. To </a:t>
          </a:r>
          <a:r>
            <a:rPr lang="cs-CZ" sz="2200" kern="1200" dirty="0" err="1" smtClean="0"/>
            <a:t>be</a:t>
          </a:r>
          <a:r>
            <a:rPr lang="cs-CZ" sz="2200" kern="1200" dirty="0" smtClean="0"/>
            <a:t> mn.č.</a:t>
          </a:r>
          <a:endParaRPr lang="cs-CZ" sz="2200" kern="1200" dirty="0"/>
        </a:p>
      </dsp:txBody>
      <dsp:txXfrm>
        <a:off x="25759" y="2024905"/>
        <a:ext cx="8178082" cy="476152"/>
      </dsp:txXfrm>
    </dsp:sp>
    <dsp:sp modelId="{7ED2BFF5-562D-448B-A2B3-EA637190C721}">
      <dsp:nvSpPr>
        <dsp:cNvPr id="0" name=""/>
        <dsp:cNvSpPr/>
      </dsp:nvSpPr>
      <dsp:spPr>
        <a:xfrm>
          <a:off x="0" y="2590176"/>
          <a:ext cx="8229600" cy="527670"/>
        </a:xfrm>
        <a:prstGeom prst="roundRect">
          <a:avLst/>
        </a:prstGeom>
        <a:solidFill>
          <a:schemeClr val="accent2">
            <a:hueOff val="-6800402"/>
            <a:satOff val="3927"/>
            <a:lumOff val="-7205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TÉMA :To </a:t>
          </a:r>
          <a:r>
            <a:rPr lang="cs-CZ" sz="2200" kern="1200" dirty="0" err="1" smtClean="0"/>
            <a:t>be</a:t>
          </a:r>
          <a:r>
            <a:rPr lang="cs-CZ" sz="2200" kern="1200" dirty="0" smtClean="0"/>
            <a:t> </a:t>
          </a:r>
          <a:r>
            <a:rPr lang="cs-CZ" sz="2200" kern="1200" smtClean="0"/>
            <a:t>mn.č.</a:t>
          </a:r>
          <a:endParaRPr lang="cs-CZ" sz="2200" kern="1200" dirty="0"/>
        </a:p>
      </dsp:txBody>
      <dsp:txXfrm>
        <a:off x="25759" y="2615935"/>
        <a:ext cx="8178082" cy="476152"/>
      </dsp:txXfrm>
    </dsp:sp>
    <dsp:sp modelId="{162EBC16-4716-472B-9EB3-0A62D1C8E8FB}">
      <dsp:nvSpPr>
        <dsp:cNvPr id="0" name=""/>
        <dsp:cNvSpPr/>
      </dsp:nvSpPr>
      <dsp:spPr>
        <a:xfrm>
          <a:off x="0" y="3181206"/>
          <a:ext cx="8229600" cy="527670"/>
        </a:xfrm>
        <a:prstGeom prst="roundRect">
          <a:avLst/>
        </a:prstGeom>
        <a:solidFill>
          <a:schemeClr val="accent2">
            <a:hueOff val="-9067202"/>
            <a:satOff val="5236"/>
            <a:lumOff val="-9607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ČÍSLO PROJEKTU : CZ.1.07/1.4.00/21.2349</a:t>
          </a:r>
          <a:endParaRPr lang="cs-CZ" sz="2200" kern="1200" dirty="0"/>
        </a:p>
      </dsp:txBody>
      <dsp:txXfrm>
        <a:off x="25759" y="3206965"/>
        <a:ext cx="8178082" cy="476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227221-6E6A-4866-917E-8FD6AD3D73B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1DB868-6F29-40B8-9AE9-97FAE42EA0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227221-6E6A-4866-917E-8FD6AD3D73B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1DB868-6F29-40B8-9AE9-97FAE42EA0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227221-6E6A-4866-917E-8FD6AD3D73B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1DB868-6F29-40B8-9AE9-97FAE42EA0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227221-6E6A-4866-917E-8FD6AD3D73B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1DB868-6F29-40B8-9AE9-97FAE42EA0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227221-6E6A-4866-917E-8FD6AD3D73B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1DB868-6F29-40B8-9AE9-97FAE42EA0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227221-6E6A-4866-917E-8FD6AD3D73B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1DB868-6F29-40B8-9AE9-97FAE42EA0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227221-6E6A-4866-917E-8FD6AD3D73B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1DB868-6F29-40B8-9AE9-97FAE42EA0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227221-6E6A-4866-917E-8FD6AD3D73B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1DB868-6F29-40B8-9AE9-97FAE42EA0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227221-6E6A-4866-917E-8FD6AD3D73B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1DB868-6F29-40B8-9AE9-97FAE42EA01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227221-6E6A-4866-917E-8FD6AD3D73B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1DB868-6F29-40B8-9AE9-97FAE42EA0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227221-6E6A-4866-917E-8FD6AD3D73B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1DB868-6F29-40B8-9AE9-97FAE42EA0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66227221-6E6A-4866-917E-8FD6AD3D73B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11DB868-6F29-40B8-9AE9-97FAE42EA01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TO BE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MNOŽNÉ ČÍSLO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4036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 materiál je určen pro žáky 1. stupně ZŠ vhodný pro 3.ročník. Jde o vyvození časování slovesa být.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6377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76672"/>
            <a:ext cx="6425184" cy="1682496"/>
          </a:xfrm>
          <a:prstGeom prst="rect">
            <a:avLst/>
          </a:prstGeom>
        </p:spPr>
      </p:pic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5009130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29780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BE              BÝT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are / </a:t>
            </a:r>
            <a:r>
              <a:rPr lang="cs-CZ" dirty="0" err="1" smtClean="0"/>
              <a:t>we´re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You</a:t>
            </a:r>
            <a:r>
              <a:rPr lang="cs-CZ" dirty="0" smtClean="0"/>
              <a:t> are/ </a:t>
            </a:r>
            <a:r>
              <a:rPr lang="cs-CZ" dirty="0" err="1" smtClean="0"/>
              <a:t>you´re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They</a:t>
            </a:r>
            <a:r>
              <a:rPr lang="cs-CZ" dirty="0" smtClean="0"/>
              <a:t> are/ </a:t>
            </a:r>
            <a:r>
              <a:rPr lang="cs-CZ" dirty="0" err="1" smtClean="0"/>
              <a:t>they´re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My jsme</a:t>
            </a:r>
          </a:p>
          <a:p>
            <a:endParaRPr lang="cs-CZ" dirty="0"/>
          </a:p>
          <a:p>
            <a:r>
              <a:rPr lang="cs-CZ" dirty="0" smtClean="0"/>
              <a:t>Vy jste</a:t>
            </a:r>
          </a:p>
          <a:p>
            <a:endParaRPr lang="cs-CZ" dirty="0"/>
          </a:p>
          <a:p>
            <a:r>
              <a:rPr lang="cs-CZ" dirty="0" smtClean="0"/>
              <a:t>Oni jsou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5419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Oznamovací věty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are/ </a:t>
            </a:r>
            <a:r>
              <a:rPr lang="cs-CZ" dirty="0" err="1" smtClean="0"/>
              <a:t>we´re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My jsme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We´re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hungry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boys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My jsme ve škole.</a:t>
            </a:r>
          </a:p>
          <a:p>
            <a:endParaRPr lang="cs-CZ" dirty="0"/>
          </a:p>
          <a:p>
            <a:r>
              <a:rPr lang="cs-CZ" dirty="0" smtClean="0"/>
              <a:t>Máme hlad.</a:t>
            </a:r>
          </a:p>
          <a:p>
            <a:endParaRPr lang="cs-CZ" dirty="0"/>
          </a:p>
          <a:p>
            <a:r>
              <a:rPr lang="cs-CZ" dirty="0" smtClean="0"/>
              <a:t>Jsme přátelé.</a:t>
            </a:r>
          </a:p>
          <a:p>
            <a:endParaRPr lang="cs-CZ" dirty="0"/>
          </a:p>
          <a:p>
            <a:r>
              <a:rPr lang="cs-CZ" dirty="0" smtClean="0"/>
              <a:t>Jsme chlapci.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3275856" y="1844824"/>
            <a:ext cx="1512168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635896" y="2564904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3851920" y="1988840"/>
            <a:ext cx="108012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75856" y="414908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609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4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Oznamovací věty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You</a:t>
            </a:r>
            <a:r>
              <a:rPr lang="cs-CZ" dirty="0" smtClean="0"/>
              <a:t> are/ </a:t>
            </a:r>
            <a:r>
              <a:rPr lang="cs-CZ" dirty="0" err="1" smtClean="0"/>
              <a:t>you´re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Vy jste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You</a:t>
            </a:r>
            <a:r>
              <a:rPr lang="cs-CZ" dirty="0" smtClean="0"/>
              <a:t> are happy.</a:t>
            </a:r>
          </a:p>
          <a:p>
            <a:endParaRPr lang="cs-CZ" dirty="0"/>
          </a:p>
          <a:p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pirates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family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You</a:t>
            </a:r>
            <a:r>
              <a:rPr lang="cs-CZ" dirty="0" smtClean="0"/>
              <a:t> are nice.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Vy jste šťastní.</a:t>
            </a:r>
          </a:p>
          <a:p>
            <a:endParaRPr lang="cs-CZ" dirty="0"/>
          </a:p>
          <a:p>
            <a:r>
              <a:rPr lang="cs-CZ" dirty="0" smtClean="0"/>
              <a:t>Jste rodina.</a:t>
            </a:r>
          </a:p>
          <a:p>
            <a:endParaRPr lang="cs-CZ" dirty="0"/>
          </a:p>
          <a:p>
            <a:r>
              <a:rPr lang="cs-CZ" dirty="0" smtClean="0"/>
              <a:t>Vy jste piráti.</a:t>
            </a:r>
          </a:p>
          <a:p>
            <a:endParaRPr lang="cs-CZ" dirty="0"/>
          </a:p>
          <a:p>
            <a:r>
              <a:rPr lang="cs-CZ" dirty="0" smtClean="0"/>
              <a:t>Jste milí.</a:t>
            </a:r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3635896" y="1844824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635896" y="2564904"/>
            <a:ext cx="1296144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3563888" y="2564904"/>
            <a:ext cx="136815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347864" y="414908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355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4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Oznamovací věty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They</a:t>
            </a:r>
            <a:r>
              <a:rPr lang="cs-CZ" dirty="0" smtClean="0"/>
              <a:t> are/ </a:t>
            </a:r>
            <a:r>
              <a:rPr lang="cs-CZ" dirty="0" err="1" smtClean="0"/>
              <a:t>they´re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Oni jsou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They</a:t>
            </a:r>
            <a:r>
              <a:rPr lang="cs-CZ" dirty="0" smtClean="0"/>
              <a:t> are sad.</a:t>
            </a:r>
          </a:p>
          <a:p>
            <a:endParaRPr lang="cs-CZ" dirty="0"/>
          </a:p>
          <a:p>
            <a:r>
              <a:rPr lang="cs-CZ" dirty="0" err="1" smtClean="0"/>
              <a:t>They´re</a:t>
            </a:r>
            <a:r>
              <a:rPr lang="cs-CZ" dirty="0" smtClean="0"/>
              <a:t> </a:t>
            </a:r>
            <a:r>
              <a:rPr lang="cs-CZ" dirty="0" err="1" smtClean="0"/>
              <a:t>brothers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They´re</a:t>
            </a:r>
            <a:r>
              <a:rPr lang="cs-CZ" dirty="0" smtClean="0"/>
              <a:t> </a:t>
            </a:r>
            <a:r>
              <a:rPr lang="cs-CZ" dirty="0" err="1" smtClean="0"/>
              <a:t>clowns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They</a:t>
            </a:r>
            <a:r>
              <a:rPr lang="cs-CZ" dirty="0" smtClean="0"/>
              <a:t> are big.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Oni jsou velcí.</a:t>
            </a:r>
          </a:p>
          <a:p>
            <a:endParaRPr lang="cs-CZ" dirty="0"/>
          </a:p>
          <a:p>
            <a:r>
              <a:rPr lang="cs-CZ" dirty="0" smtClean="0"/>
              <a:t>Jsou bratři.</a:t>
            </a:r>
          </a:p>
          <a:p>
            <a:endParaRPr lang="cs-CZ" dirty="0"/>
          </a:p>
          <a:p>
            <a:r>
              <a:rPr lang="cs-CZ" dirty="0" smtClean="0"/>
              <a:t>Oni jsou smutní.</a:t>
            </a:r>
          </a:p>
          <a:p>
            <a:endParaRPr lang="cs-CZ" dirty="0"/>
          </a:p>
          <a:p>
            <a:r>
              <a:rPr lang="cs-CZ" dirty="0" smtClean="0"/>
              <a:t>Oni jsou klauni.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3347864" y="1844824"/>
            <a:ext cx="151216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923928" y="2636912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635896" y="3429000"/>
            <a:ext cx="1224136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3347864" y="1844824"/>
            <a:ext cx="1512168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310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4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Zápor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are not/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My nejsme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 </a:t>
            </a:r>
            <a:r>
              <a:rPr lang="cs-CZ" dirty="0" err="1" smtClean="0"/>
              <a:t>boys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 </a:t>
            </a:r>
            <a:r>
              <a:rPr lang="cs-CZ" dirty="0" err="1" smtClean="0"/>
              <a:t>thirsty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  </a:t>
            </a:r>
            <a:r>
              <a:rPr lang="cs-CZ" dirty="0" err="1" smtClean="0"/>
              <a:t>sisters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 are not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Germany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My nejsme z Německa.</a:t>
            </a:r>
          </a:p>
          <a:p>
            <a:endParaRPr lang="cs-CZ" dirty="0"/>
          </a:p>
          <a:p>
            <a:r>
              <a:rPr lang="cs-CZ" dirty="0" smtClean="0"/>
              <a:t> Nejsme sestry.</a:t>
            </a:r>
          </a:p>
          <a:p>
            <a:endParaRPr lang="cs-CZ" dirty="0"/>
          </a:p>
          <a:p>
            <a:r>
              <a:rPr lang="cs-CZ" dirty="0" smtClean="0"/>
              <a:t>Nemáme žízeň.</a:t>
            </a:r>
          </a:p>
          <a:p>
            <a:endParaRPr lang="cs-CZ" dirty="0"/>
          </a:p>
          <a:p>
            <a:r>
              <a:rPr lang="cs-CZ" dirty="0" smtClean="0"/>
              <a:t>My nejsme kluci.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3635896" y="1772816"/>
            <a:ext cx="1296144" cy="26642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923928" y="2636912"/>
            <a:ext cx="1008112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995936" y="2996952"/>
            <a:ext cx="792088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3779912" y="1772816"/>
            <a:ext cx="1152128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4707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4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Zápor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They</a:t>
            </a:r>
            <a:r>
              <a:rPr lang="cs-CZ" dirty="0" smtClean="0"/>
              <a:t> are not/ </a:t>
            </a:r>
            <a:r>
              <a:rPr lang="cs-CZ" dirty="0" err="1" smtClean="0"/>
              <a:t>aren´t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Oni nejsou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 </a:t>
            </a:r>
            <a:r>
              <a:rPr lang="cs-CZ" dirty="0" err="1" smtClean="0"/>
              <a:t>pirates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 sad.</a:t>
            </a:r>
          </a:p>
          <a:p>
            <a:endParaRPr lang="cs-CZ" dirty="0"/>
          </a:p>
          <a:p>
            <a:r>
              <a:rPr lang="cs-CZ" dirty="0" err="1" smtClean="0"/>
              <a:t>They</a:t>
            </a:r>
            <a:r>
              <a:rPr lang="cs-CZ" dirty="0" smtClean="0"/>
              <a:t> are not </a:t>
            </a:r>
            <a:r>
              <a:rPr lang="cs-CZ" dirty="0" err="1" smtClean="0"/>
              <a:t>from</a:t>
            </a:r>
            <a:r>
              <a:rPr lang="cs-CZ" dirty="0" smtClean="0"/>
              <a:t> France.</a:t>
            </a:r>
          </a:p>
          <a:p>
            <a:endParaRPr lang="cs-CZ" dirty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aren´t</a:t>
            </a:r>
            <a:r>
              <a:rPr lang="cs-CZ" dirty="0" smtClean="0"/>
              <a:t> big.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Oni nejsou smutní.</a:t>
            </a:r>
          </a:p>
          <a:p>
            <a:endParaRPr lang="cs-CZ" dirty="0"/>
          </a:p>
          <a:p>
            <a:r>
              <a:rPr lang="cs-CZ" dirty="0" smtClean="0"/>
              <a:t>Nejsou z Francie.</a:t>
            </a:r>
          </a:p>
          <a:p>
            <a:endParaRPr lang="cs-CZ" dirty="0"/>
          </a:p>
          <a:p>
            <a:r>
              <a:rPr lang="cs-CZ" dirty="0" smtClean="0"/>
              <a:t>Nejsou velké.</a:t>
            </a:r>
          </a:p>
          <a:p>
            <a:endParaRPr lang="cs-CZ" dirty="0"/>
          </a:p>
          <a:p>
            <a:r>
              <a:rPr lang="cs-CZ" dirty="0" smtClean="0"/>
              <a:t>Nejsou to piráti.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4211960" y="1772816"/>
            <a:ext cx="720080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3851920" y="1772816"/>
            <a:ext cx="108012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851920" y="2708920"/>
            <a:ext cx="1080120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3707904" y="3501008"/>
            <a:ext cx="1224136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1070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4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Jste?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thirsty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scared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sisters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tired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Jste vystrašení?</a:t>
            </a:r>
          </a:p>
          <a:p>
            <a:endParaRPr lang="cs-CZ" dirty="0"/>
          </a:p>
          <a:p>
            <a:r>
              <a:rPr lang="cs-CZ" dirty="0" smtClean="0"/>
              <a:t>Jste sestry?</a:t>
            </a:r>
          </a:p>
          <a:p>
            <a:endParaRPr lang="cs-CZ" dirty="0"/>
          </a:p>
          <a:p>
            <a:r>
              <a:rPr lang="cs-CZ" dirty="0" smtClean="0"/>
              <a:t>Jste unavení?</a:t>
            </a:r>
          </a:p>
          <a:p>
            <a:endParaRPr lang="cs-CZ" dirty="0"/>
          </a:p>
          <a:p>
            <a:r>
              <a:rPr lang="cs-CZ" dirty="0" smtClean="0"/>
              <a:t>Máte žízeň?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3635896" y="1772816"/>
            <a:ext cx="1296144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3635896" y="1772816"/>
            <a:ext cx="1296144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3563888" y="2564904"/>
            <a:ext cx="1368152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3419872" y="3284984"/>
            <a:ext cx="1512168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1481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4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Jsou?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happy?</a:t>
            </a:r>
          </a:p>
          <a:p>
            <a:endParaRPr lang="cs-CZ" dirty="0"/>
          </a:p>
          <a:p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brothers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Poland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Jsou červené?</a:t>
            </a:r>
          </a:p>
          <a:p>
            <a:endParaRPr lang="cs-CZ" dirty="0"/>
          </a:p>
          <a:p>
            <a:r>
              <a:rPr lang="cs-CZ" dirty="0" smtClean="0"/>
              <a:t>Jsou to bratři?</a:t>
            </a:r>
          </a:p>
          <a:p>
            <a:endParaRPr lang="cs-CZ" dirty="0"/>
          </a:p>
          <a:p>
            <a:r>
              <a:rPr lang="cs-CZ" dirty="0" smtClean="0"/>
              <a:t>Jsou šťastní?</a:t>
            </a:r>
          </a:p>
          <a:p>
            <a:endParaRPr lang="cs-CZ" dirty="0"/>
          </a:p>
          <a:p>
            <a:r>
              <a:rPr lang="cs-CZ" dirty="0" smtClean="0"/>
              <a:t>Jsou z Polska?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3635896" y="1772816"/>
            <a:ext cx="1224136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995936" y="2636912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491880" y="3284984"/>
            <a:ext cx="1368152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3275856" y="1772816"/>
            <a:ext cx="1584176" cy="28083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3130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4" grpId="0" build="p"/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74</TotalTime>
  <Words>345</Words>
  <Application>Microsoft Office PowerPoint</Application>
  <PresentationFormat>Předvádění na obrazovce (4:3)</PresentationFormat>
  <Paragraphs>138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TO BE</vt:lpstr>
      <vt:lpstr>Prezentace aplikace PowerPoint</vt:lpstr>
      <vt:lpstr>Prezentace aplikace PowerPoint</vt:lpstr>
      <vt:lpstr>TO BE              BÝT</vt:lpstr>
      <vt:lpstr>Oznamovací věty</vt:lpstr>
      <vt:lpstr>Oznamovací věty</vt:lpstr>
      <vt:lpstr>Oznamovací věty</vt:lpstr>
      <vt:lpstr>Zápor</vt:lpstr>
      <vt:lpstr>Zápor</vt:lpstr>
      <vt:lpstr>Otázky</vt:lpstr>
      <vt:lpstr>Otázky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 BE</dc:title>
  <dc:creator>Slavíková Hana</dc:creator>
  <cp:lastModifiedBy>Slavíková Hana</cp:lastModifiedBy>
  <cp:revision>26</cp:revision>
  <dcterms:created xsi:type="dcterms:W3CDTF">2013-02-25T19:28:21Z</dcterms:created>
  <dcterms:modified xsi:type="dcterms:W3CDTF">2013-03-04T19:46:56Z</dcterms:modified>
</cp:coreProperties>
</file>