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66" r:id="rId3"/>
    <p:sldId id="256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0A2139-7123-4CE9-B1E5-5F65E85072E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1F22E069-A120-4AB7-85EA-52FE8601DC25}">
      <dgm:prSet phldrT="[Text]"/>
      <dgm:spPr/>
      <dgm:t>
        <a:bodyPr/>
        <a:lstStyle/>
        <a:p>
          <a:r>
            <a:rPr lang="cs-CZ" dirty="0" smtClean="0"/>
            <a:t>NÁZEV ŠKOLY: ZŠ Pardubice - </a:t>
          </a:r>
          <a:r>
            <a:rPr lang="cs-CZ" dirty="0" err="1" smtClean="0"/>
            <a:t>Spořilov</a:t>
          </a:r>
          <a:endParaRPr lang="cs-CZ" dirty="0"/>
        </a:p>
      </dgm:t>
    </dgm:pt>
    <dgm:pt modelId="{3770D696-ADED-4F86-80EF-FB6A60EC2A41}" type="parTrans" cxnId="{49A2AC04-A4AA-4B10-A0EE-6B1A60EEDC10}">
      <dgm:prSet/>
      <dgm:spPr/>
      <dgm:t>
        <a:bodyPr/>
        <a:lstStyle/>
        <a:p>
          <a:endParaRPr lang="cs-CZ"/>
        </a:p>
      </dgm:t>
    </dgm:pt>
    <dgm:pt modelId="{10882BCD-E2AA-498F-AE53-DB1A8F08295E}" type="sibTrans" cxnId="{49A2AC04-A4AA-4B10-A0EE-6B1A60EEDC10}">
      <dgm:prSet/>
      <dgm:spPr/>
      <dgm:t>
        <a:bodyPr/>
        <a:lstStyle/>
        <a:p>
          <a:endParaRPr lang="cs-CZ"/>
        </a:p>
      </dgm:t>
    </dgm:pt>
    <dgm:pt modelId="{ED4F5D22-F0C9-4DEB-AEBB-340C21D807CD}">
      <dgm:prSet phldrT="[Text]"/>
      <dgm:spPr/>
      <dgm:t>
        <a:bodyPr/>
        <a:lstStyle/>
        <a:p>
          <a:r>
            <a:rPr lang="cs-CZ" dirty="0" smtClean="0"/>
            <a:t>ČÍSLO PROJEKTU : CZ.1.07/1.4.00/21.2349</a:t>
          </a:r>
          <a:endParaRPr lang="cs-CZ" dirty="0"/>
        </a:p>
      </dgm:t>
    </dgm:pt>
    <dgm:pt modelId="{DF53A5E7-BE47-4FAA-BB26-083A60979F52}" type="parTrans" cxnId="{ECE00C98-7B68-44ED-A290-9A780A7835F9}">
      <dgm:prSet/>
      <dgm:spPr/>
      <dgm:t>
        <a:bodyPr/>
        <a:lstStyle/>
        <a:p>
          <a:endParaRPr lang="cs-CZ"/>
        </a:p>
      </dgm:t>
    </dgm:pt>
    <dgm:pt modelId="{996E1C3B-A86B-489F-91E7-C5BAC34D2365}" type="sibTrans" cxnId="{ECE00C98-7B68-44ED-A290-9A780A7835F9}">
      <dgm:prSet/>
      <dgm:spPr/>
      <dgm:t>
        <a:bodyPr/>
        <a:lstStyle/>
        <a:p>
          <a:endParaRPr lang="cs-CZ"/>
        </a:p>
      </dgm:t>
    </dgm:pt>
    <dgm:pt modelId="{52BEB325-363B-45D0-ABED-1885F79F23A1}">
      <dgm:prSet/>
      <dgm:spPr/>
      <dgm:t>
        <a:bodyPr/>
        <a:lstStyle/>
        <a:p>
          <a:r>
            <a:rPr lang="cs-CZ" dirty="0" smtClean="0"/>
            <a:t>AUTOR : Hana Slavíková</a:t>
          </a:r>
          <a:endParaRPr lang="cs-CZ" dirty="0"/>
        </a:p>
      </dgm:t>
    </dgm:pt>
    <dgm:pt modelId="{F10B152D-57A2-4D1C-9E99-5D628A9C9777}" type="parTrans" cxnId="{07573F31-E83A-42BB-9CBA-EDC37EAF4F8D}">
      <dgm:prSet/>
      <dgm:spPr/>
      <dgm:t>
        <a:bodyPr/>
        <a:lstStyle/>
        <a:p>
          <a:endParaRPr lang="cs-CZ"/>
        </a:p>
      </dgm:t>
    </dgm:pt>
    <dgm:pt modelId="{81E8B917-74A2-4A5F-9E2B-130A4082CC68}" type="sibTrans" cxnId="{07573F31-E83A-42BB-9CBA-EDC37EAF4F8D}">
      <dgm:prSet/>
      <dgm:spPr/>
      <dgm:t>
        <a:bodyPr/>
        <a:lstStyle/>
        <a:p>
          <a:endParaRPr lang="cs-CZ"/>
        </a:p>
      </dgm:t>
    </dgm:pt>
    <dgm:pt modelId="{C8C4713B-85A2-4D65-9E2F-20BFD47A8FBE}">
      <dgm:prSet/>
      <dgm:spPr/>
      <dgm:t>
        <a:bodyPr/>
        <a:lstStyle/>
        <a:p>
          <a:r>
            <a:rPr lang="cs-CZ" dirty="0" smtClean="0"/>
            <a:t>TÉMA :</a:t>
          </a:r>
          <a:r>
            <a:rPr lang="cs-CZ" dirty="0" err="1" smtClean="0"/>
            <a:t>Have</a:t>
          </a:r>
          <a:r>
            <a:rPr lang="cs-CZ" dirty="0" smtClean="0"/>
            <a:t> </a:t>
          </a:r>
          <a:r>
            <a:rPr lang="cs-CZ" smtClean="0"/>
            <a:t>got </a:t>
          </a:r>
          <a:r>
            <a:rPr lang="cs-CZ" dirty="0" smtClean="0"/>
            <a:t>j.č.</a:t>
          </a:r>
          <a:endParaRPr lang="cs-CZ" dirty="0"/>
        </a:p>
      </dgm:t>
    </dgm:pt>
    <dgm:pt modelId="{144B8680-1F0F-493E-8329-AE776F8A5F5A}" type="parTrans" cxnId="{BBFA8942-9D83-404B-97EE-2EFC001A6B2A}">
      <dgm:prSet/>
      <dgm:spPr/>
      <dgm:t>
        <a:bodyPr/>
        <a:lstStyle/>
        <a:p>
          <a:endParaRPr lang="cs-CZ"/>
        </a:p>
      </dgm:t>
    </dgm:pt>
    <dgm:pt modelId="{6892DE68-2CFF-46B3-ACEA-F028D3EB5E03}" type="sibTrans" cxnId="{BBFA8942-9D83-404B-97EE-2EFC001A6B2A}">
      <dgm:prSet/>
      <dgm:spPr/>
      <dgm:t>
        <a:bodyPr/>
        <a:lstStyle/>
        <a:p>
          <a:endParaRPr lang="cs-CZ"/>
        </a:p>
      </dgm:t>
    </dgm:pt>
    <dgm:pt modelId="{54328577-CE38-42C9-B724-51432B06E5CA}">
      <dgm:prSet/>
      <dgm:spPr/>
      <dgm:t>
        <a:bodyPr/>
        <a:lstStyle/>
        <a:p>
          <a:r>
            <a:rPr lang="cs-CZ" dirty="0" smtClean="0"/>
            <a:t>NÁZEV : VY_22_INOVACE_CIZÍ JAZYK_32. </a:t>
          </a:r>
          <a:r>
            <a:rPr lang="cs-CZ" dirty="0" err="1" smtClean="0"/>
            <a:t>Have</a:t>
          </a:r>
          <a:r>
            <a:rPr lang="cs-CZ" dirty="0" smtClean="0"/>
            <a:t> </a:t>
          </a:r>
          <a:r>
            <a:rPr lang="cs-CZ" dirty="0" err="1" smtClean="0"/>
            <a:t>got</a:t>
          </a:r>
          <a:r>
            <a:rPr lang="cs-CZ" dirty="0" smtClean="0"/>
            <a:t> j.č.</a:t>
          </a:r>
          <a:endParaRPr lang="cs-CZ" dirty="0"/>
        </a:p>
      </dgm:t>
    </dgm:pt>
    <dgm:pt modelId="{20F50E32-70B8-4E9A-BC27-0259AFF78C71}" type="parTrans" cxnId="{CB56AE63-5632-4E11-87D5-6AD4CDCAA6FC}">
      <dgm:prSet/>
      <dgm:spPr/>
      <dgm:t>
        <a:bodyPr/>
        <a:lstStyle/>
        <a:p>
          <a:endParaRPr lang="cs-CZ"/>
        </a:p>
      </dgm:t>
    </dgm:pt>
    <dgm:pt modelId="{CF41E74A-A215-43E1-8121-70B0667262B6}" type="sibTrans" cxnId="{CB56AE63-5632-4E11-87D5-6AD4CDCAA6FC}">
      <dgm:prSet/>
      <dgm:spPr/>
      <dgm:t>
        <a:bodyPr/>
        <a:lstStyle/>
        <a:p>
          <a:endParaRPr lang="cs-CZ"/>
        </a:p>
      </dgm:t>
    </dgm:pt>
    <dgm:pt modelId="{58BE3FB0-741C-491B-83EE-7B1D305E3DDB}" type="pres">
      <dgm:prSet presAssocID="{B00A2139-7123-4CE9-B1E5-5F65E85072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01D9C14-FD64-4E3B-BCA2-9F90782F8549}" type="pres">
      <dgm:prSet presAssocID="{1F22E069-A120-4AB7-85EA-52FE8601DC25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D3B9D5-C820-49A3-8317-EDB22A8FCC2D}" type="pres">
      <dgm:prSet presAssocID="{10882BCD-E2AA-498F-AE53-DB1A8F08295E}" presName="spacer" presStyleCnt="0"/>
      <dgm:spPr/>
    </dgm:pt>
    <dgm:pt modelId="{45FAE54C-2B7D-4C24-8DFF-2D9E8A3DF887}" type="pres">
      <dgm:prSet presAssocID="{52BEB325-363B-45D0-ABED-1885F79F23A1}" presName="parentText" presStyleLbl="node1" presStyleIdx="1" presStyleCnt="5" custLinFactNeighborX="108" custLinFactNeighborY="4150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CF85D8-08AA-450B-8E2D-EB828D5EEC7D}" type="pres">
      <dgm:prSet presAssocID="{81E8B917-74A2-4A5F-9E2B-130A4082CC68}" presName="spacer" presStyleCnt="0"/>
      <dgm:spPr/>
    </dgm:pt>
    <dgm:pt modelId="{CD1F462A-8EDA-434D-9342-2C73FCF9D894}" type="pres">
      <dgm:prSet presAssocID="{54328577-CE38-42C9-B724-51432B06E5CA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841FC5-9008-4FE4-95F0-1BCBA3F1F37E}" type="pres">
      <dgm:prSet presAssocID="{CF41E74A-A215-43E1-8121-70B0667262B6}" presName="spacer" presStyleCnt="0"/>
      <dgm:spPr/>
    </dgm:pt>
    <dgm:pt modelId="{7ED2BFF5-562D-448B-A2B3-EA637190C721}" type="pres">
      <dgm:prSet presAssocID="{C8C4713B-85A2-4D65-9E2F-20BFD47A8FBE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2111BC-682B-41DA-BB18-DEEBF264A8A9}" type="pres">
      <dgm:prSet presAssocID="{6892DE68-2CFF-46B3-ACEA-F028D3EB5E03}" presName="spacer" presStyleCnt="0"/>
      <dgm:spPr/>
    </dgm:pt>
    <dgm:pt modelId="{162EBC16-4716-472B-9EB3-0A62D1C8E8FB}" type="pres">
      <dgm:prSet presAssocID="{ED4F5D22-F0C9-4DEB-AEBB-340C21D807C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CE00C98-7B68-44ED-A290-9A780A7835F9}" srcId="{B00A2139-7123-4CE9-B1E5-5F65E85072EE}" destId="{ED4F5D22-F0C9-4DEB-AEBB-340C21D807CD}" srcOrd="4" destOrd="0" parTransId="{DF53A5E7-BE47-4FAA-BB26-083A60979F52}" sibTransId="{996E1C3B-A86B-489F-91E7-C5BAC34D2365}"/>
    <dgm:cxn modelId="{A53AB5D9-B0ED-474A-A3B3-B6B5654B84D8}" type="presOf" srcId="{C8C4713B-85A2-4D65-9E2F-20BFD47A8FBE}" destId="{7ED2BFF5-562D-448B-A2B3-EA637190C721}" srcOrd="0" destOrd="0" presId="urn:microsoft.com/office/officeart/2005/8/layout/vList2"/>
    <dgm:cxn modelId="{BBFA8942-9D83-404B-97EE-2EFC001A6B2A}" srcId="{B00A2139-7123-4CE9-B1E5-5F65E85072EE}" destId="{C8C4713B-85A2-4D65-9E2F-20BFD47A8FBE}" srcOrd="3" destOrd="0" parTransId="{144B8680-1F0F-493E-8329-AE776F8A5F5A}" sibTransId="{6892DE68-2CFF-46B3-ACEA-F028D3EB5E03}"/>
    <dgm:cxn modelId="{A0ADDC4E-AD4D-46B9-A0EE-1FD705981902}" type="presOf" srcId="{ED4F5D22-F0C9-4DEB-AEBB-340C21D807CD}" destId="{162EBC16-4716-472B-9EB3-0A62D1C8E8FB}" srcOrd="0" destOrd="0" presId="urn:microsoft.com/office/officeart/2005/8/layout/vList2"/>
    <dgm:cxn modelId="{01C8391C-DEF5-427B-B9F6-0151586E1482}" type="presOf" srcId="{54328577-CE38-42C9-B724-51432B06E5CA}" destId="{CD1F462A-8EDA-434D-9342-2C73FCF9D894}" srcOrd="0" destOrd="0" presId="urn:microsoft.com/office/officeart/2005/8/layout/vList2"/>
    <dgm:cxn modelId="{96D06748-085C-4880-9D8C-F8E383E51155}" type="presOf" srcId="{1F22E069-A120-4AB7-85EA-52FE8601DC25}" destId="{101D9C14-FD64-4E3B-BCA2-9F90782F8549}" srcOrd="0" destOrd="0" presId="urn:microsoft.com/office/officeart/2005/8/layout/vList2"/>
    <dgm:cxn modelId="{49A2AC04-A4AA-4B10-A0EE-6B1A60EEDC10}" srcId="{B00A2139-7123-4CE9-B1E5-5F65E85072EE}" destId="{1F22E069-A120-4AB7-85EA-52FE8601DC25}" srcOrd="0" destOrd="0" parTransId="{3770D696-ADED-4F86-80EF-FB6A60EC2A41}" sibTransId="{10882BCD-E2AA-498F-AE53-DB1A8F08295E}"/>
    <dgm:cxn modelId="{F9301DB9-85CC-4B53-8601-99E28160EBF3}" type="presOf" srcId="{52BEB325-363B-45D0-ABED-1885F79F23A1}" destId="{45FAE54C-2B7D-4C24-8DFF-2D9E8A3DF887}" srcOrd="0" destOrd="0" presId="urn:microsoft.com/office/officeart/2005/8/layout/vList2"/>
    <dgm:cxn modelId="{CB56AE63-5632-4E11-87D5-6AD4CDCAA6FC}" srcId="{B00A2139-7123-4CE9-B1E5-5F65E85072EE}" destId="{54328577-CE38-42C9-B724-51432B06E5CA}" srcOrd="2" destOrd="0" parTransId="{20F50E32-70B8-4E9A-BC27-0259AFF78C71}" sibTransId="{CF41E74A-A215-43E1-8121-70B0667262B6}"/>
    <dgm:cxn modelId="{2C6BBD12-F8F9-4B0D-BF5E-860006777265}" type="presOf" srcId="{B00A2139-7123-4CE9-B1E5-5F65E85072EE}" destId="{58BE3FB0-741C-491B-83EE-7B1D305E3DDB}" srcOrd="0" destOrd="0" presId="urn:microsoft.com/office/officeart/2005/8/layout/vList2"/>
    <dgm:cxn modelId="{07573F31-E83A-42BB-9CBA-EDC37EAF4F8D}" srcId="{B00A2139-7123-4CE9-B1E5-5F65E85072EE}" destId="{52BEB325-363B-45D0-ABED-1885F79F23A1}" srcOrd="1" destOrd="0" parTransId="{F10B152D-57A2-4D1C-9E99-5D628A9C9777}" sibTransId="{81E8B917-74A2-4A5F-9E2B-130A4082CC68}"/>
    <dgm:cxn modelId="{639A9EB6-368C-4D2F-B963-818CA6E058C7}" type="presParOf" srcId="{58BE3FB0-741C-491B-83EE-7B1D305E3DDB}" destId="{101D9C14-FD64-4E3B-BCA2-9F90782F8549}" srcOrd="0" destOrd="0" presId="urn:microsoft.com/office/officeart/2005/8/layout/vList2"/>
    <dgm:cxn modelId="{2598E843-ECC2-4E7C-8AFC-2C739CF3AE11}" type="presParOf" srcId="{58BE3FB0-741C-491B-83EE-7B1D305E3DDB}" destId="{0BD3B9D5-C820-49A3-8317-EDB22A8FCC2D}" srcOrd="1" destOrd="0" presId="urn:microsoft.com/office/officeart/2005/8/layout/vList2"/>
    <dgm:cxn modelId="{E3D34E1D-9BC5-4B83-990A-F3876C29FE93}" type="presParOf" srcId="{58BE3FB0-741C-491B-83EE-7B1D305E3DDB}" destId="{45FAE54C-2B7D-4C24-8DFF-2D9E8A3DF887}" srcOrd="2" destOrd="0" presId="urn:microsoft.com/office/officeart/2005/8/layout/vList2"/>
    <dgm:cxn modelId="{C885FD85-72B4-49F0-BA2B-9C51040E66C4}" type="presParOf" srcId="{58BE3FB0-741C-491B-83EE-7B1D305E3DDB}" destId="{55CF85D8-08AA-450B-8E2D-EB828D5EEC7D}" srcOrd="3" destOrd="0" presId="urn:microsoft.com/office/officeart/2005/8/layout/vList2"/>
    <dgm:cxn modelId="{88E827F3-D22C-406D-88D8-E65D60B6F503}" type="presParOf" srcId="{58BE3FB0-741C-491B-83EE-7B1D305E3DDB}" destId="{CD1F462A-8EDA-434D-9342-2C73FCF9D894}" srcOrd="4" destOrd="0" presId="urn:microsoft.com/office/officeart/2005/8/layout/vList2"/>
    <dgm:cxn modelId="{234CD831-8FBA-4B5E-A8EF-A8C067AB01F9}" type="presParOf" srcId="{58BE3FB0-741C-491B-83EE-7B1D305E3DDB}" destId="{51841FC5-9008-4FE4-95F0-1BCBA3F1F37E}" srcOrd="5" destOrd="0" presId="urn:microsoft.com/office/officeart/2005/8/layout/vList2"/>
    <dgm:cxn modelId="{FDEB9367-BC7E-4857-9F3E-DB39EF12ECBC}" type="presParOf" srcId="{58BE3FB0-741C-491B-83EE-7B1D305E3DDB}" destId="{7ED2BFF5-562D-448B-A2B3-EA637190C721}" srcOrd="6" destOrd="0" presId="urn:microsoft.com/office/officeart/2005/8/layout/vList2"/>
    <dgm:cxn modelId="{217820C4-1B7E-45EA-936A-D9CABECEF546}" type="presParOf" srcId="{58BE3FB0-741C-491B-83EE-7B1D305E3DDB}" destId="{582111BC-682B-41DA-BB18-DEEBF264A8A9}" srcOrd="7" destOrd="0" presId="urn:microsoft.com/office/officeart/2005/8/layout/vList2"/>
    <dgm:cxn modelId="{74CE19E6-4A9E-4B63-8B18-4907CB22EFB3}" type="presParOf" srcId="{58BE3FB0-741C-491B-83EE-7B1D305E3DDB}" destId="{162EBC16-4716-472B-9EB3-0A62D1C8E8F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D9C14-FD64-4E3B-BCA2-9F90782F8549}">
      <dsp:nvSpPr>
        <dsp:cNvPr id="0" name=""/>
        <dsp:cNvSpPr/>
      </dsp:nvSpPr>
      <dsp:spPr>
        <a:xfrm>
          <a:off x="0" y="743760"/>
          <a:ext cx="8504238" cy="56159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NÁZEV ŠKOLY: ZŠ Pardubice - </a:t>
          </a:r>
          <a:r>
            <a:rPr lang="cs-CZ" sz="2400" kern="1200" dirty="0" err="1" smtClean="0"/>
            <a:t>Spořilov</a:t>
          </a:r>
          <a:endParaRPr lang="cs-CZ" sz="2400" kern="1200" dirty="0"/>
        </a:p>
      </dsp:txBody>
      <dsp:txXfrm>
        <a:off x="27415" y="771175"/>
        <a:ext cx="8449408" cy="506769"/>
      </dsp:txXfrm>
    </dsp:sp>
    <dsp:sp modelId="{45FAE54C-2B7D-4C24-8DFF-2D9E8A3DF887}">
      <dsp:nvSpPr>
        <dsp:cNvPr id="0" name=""/>
        <dsp:cNvSpPr/>
      </dsp:nvSpPr>
      <dsp:spPr>
        <a:xfrm>
          <a:off x="0" y="1403169"/>
          <a:ext cx="8504238" cy="561599"/>
        </a:xfrm>
        <a:prstGeom prst="roundRect">
          <a:avLst/>
        </a:prstGeom>
        <a:solidFill>
          <a:schemeClr val="accent2">
            <a:hueOff val="1932342"/>
            <a:satOff val="-20663"/>
            <a:lumOff val="5392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AUTOR : Hana Slavíková</a:t>
          </a:r>
          <a:endParaRPr lang="cs-CZ" sz="2400" kern="1200" dirty="0"/>
        </a:p>
      </dsp:txBody>
      <dsp:txXfrm>
        <a:off x="27415" y="1430584"/>
        <a:ext cx="8449408" cy="506769"/>
      </dsp:txXfrm>
    </dsp:sp>
    <dsp:sp modelId="{CD1F462A-8EDA-434D-9342-2C73FCF9D894}">
      <dsp:nvSpPr>
        <dsp:cNvPr id="0" name=""/>
        <dsp:cNvSpPr/>
      </dsp:nvSpPr>
      <dsp:spPr>
        <a:xfrm>
          <a:off x="0" y="2005200"/>
          <a:ext cx="8504238" cy="561599"/>
        </a:xfrm>
        <a:prstGeom prst="roundRect">
          <a:avLst/>
        </a:prstGeom>
        <a:solidFill>
          <a:schemeClr val="accent2">
            <a:hueOff val="3864684"/>
            <a:satOff val="-41326"/>
            <a:lumOff val="10784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NÁZEV : VY_22_INOVACE_CIZÍ JAZYK_32. </a:t>
          </a:r>
          <a:r>
            <a:rPr lang="cs-CZ" sz="2400" kern="1200" dirty="0" err="1" smtClean="0"/>
            <a:t>Have</a:t>
          </a:r>
          <a:r>
            <a:rPr lang="cs-CZ" sz="2400" kern="1200" dirty="0" smtClean="0"/>
            <a:t> </a:t>
          </a:r>
          <a:r>
            <a:rPr lang="cs-CZ" sz="2400" kern="1200" dirty="0" err="1" smtClean="0"/>
            <a:t>got</a:t>
          </a:r>
          <a:r>
            <a:rPr lang="cs-CZ" sz="2400" kern="1200" dirty="0" smtClean="0"/>
            <a:t> j.č.</a:t>
          </a:r>
          <a:endParaRPr lang="cs-CZ" sz="2400" kern="1200" dirty="0"/>
        </a:p>
      </dsp:txBody>
      <dsp:txXfrm>
        <a:off x="27415" y="2032615"/>
        <a:ext cx="8449408" cy="506769"/>
      </dsp:txXfrm>
    </dsp:sp>
    <dsp:sp modelId="{7ED2BFF5-562D-448B-A2B3-EA637190C721}">
      <dsp:nvSpPr>
        <dsp:cNvPr id="0" name=""/>
        <dsp:cNvSpPr/>
      </dsp:nvSpPr>
      <dsp:spPr>
        <a:xfrm>
          <a:off x="0" y="2635920"/>
          <a:ext cx="8504238" cy="561599"/>
        </a:xfrm>
        <a:prstGeom prst="roundRect">
          <a:avLst/>
        </a:prstGeom>
        <a:solidFill>
          <a:schemeClr val="accent2">
            <a:hueOff val="5797025"/>
            <a:satOff val="-61990"/>
            <a:lumOff val="16177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TÉMA :</a:t>
          </a:r>
          <a:r>
            <a:rPr lang="cs-CZ" sz="2400" kern="1200" dirty="0" err="1" smtClean="0"/>
            <a:t>Have</a:t>
          </a:r>
          <a:r>
            <a:rPr lang="cs-CZ" sz="2400" kern="1200" dirty="0" smtClean="0"/>
            <a:t> </a:t>
          </a:r>
          <a:r>
            <a:rPr lang="cs-CZ" sz="2400" kern="1200" smtClean="0"/>
            <a:t>got </a:t>
          </a:r>
          <a:r>
            <a:rPr lang="cs-CZ" sz="2400" kern="1200" dirty="0" smtClean="0"/>
            <a:t>j.č.</a:t>
          </a:r>
          <a:endParaRPr lang="cs-CZ" sz="2400" kern="1200" dirty="0"/>
        </a:p>
      </dsp:txBody>
      <dsp:txXfrm>
        <a:off x="27415" y="2663335"/>
        <a:ext cx="8449408" cy="506769"/>
      </dsp:txXfrm>
    </dsp:sp>
    <dsp:sp modelId="{162EBC16-4716-472B-9EB3-0A62D1C8E8FB}">
      <dsp:nvSpPr>
        <dsp:cNvPr id="0" name=""/>
        <dsp:cNvSpPr/>
      </dsp:nvSpPr>
      <dsp:spPr>
        <a:xfrm>
          <a:off x="0" y="3266640"/>
          <a:ext cx="8504238" cy="561599"/>
        </a:xfrm>
        <a:prstGeom prst="roundRect">
          <a:avLst/>
        </a:prstGeom>
        <a:solidFill>
          <a:schemeClr val="accent2">
            <a:hueOff val="7729367"/>
            <a:satOff val="-82653"/>
            <a:lumOff val="21569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ČÍSLO PROJEKTU : CZ.1.07/1.4.00/21.2349</a:t>
          </a:r>
          <a:endParaRPr lang="cs-CZ" sz="2400" kern="1200" dirty="0"/>
        </a:p>
      </dsp:txBody>
      <dsp:txXfrm>
        <a:off x="27415" y="3294055"/>
        <a:ext cx="8449408" cy="5067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88C6F-41ED-4C28-BAE1-E362C791B56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EB18FFA-5A9F-4CFC-BA31-95B2F45E47D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88C6F-41ED-4C28-BAE1-E362C791B56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EB18FFA-5A9F-4CFC-BA31-95B2F45E47D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88C6F-41ED-4C28-BAE1-E362C791B56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EB18FFA-5A9F-4CFC-BA31-95B2F45E47D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D788C6F-41ED-4C28-BAE1-E362C791B56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18FFA-5A9F-4CFC-BA31-95B2F45E47D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88C6F-41ED-4C28-BAE1-E362C791B56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EB18FFA-5A9F-4CFC-BA31-95B2F45E47D9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88C6F-41ED-4C28-BAE1-E362C791B56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EB18FFA-5A9F-4CFC-BA31-95B2F45E47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88C6F-41ED-4C28-BAE1-E362C791B56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EB18FFA-5A9F-4CFC-BA31-95B2F45E47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EB18FFA-5A9F-4CFC-BA31-95B2F45E47D9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88C6F-41ED-4C28-BAE1-E362C791B56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EB18FFA-5A9F-4CFC-BA31-95B2F45E47D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D788C6F-41ED-4C28-BAE1-E362C791B56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88C6F-41ED-4C28-BAE1-E362C791B56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18FFA-5A9F-4CFC-BA31-95B2F45E47D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EB18FFA-5A9F-4CFC-BA31-95B2F45E47D9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88C6F-41ED-4C28-BAE1-E362C791B56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D788C6F-41ED-4C28-BAE1-E362C791B56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EB18FFA-5A9F-4CFC-BA31-95B2F45E47D9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72176571"/>
              </p:ext>
            </p:extLst>
          </p:nvPr>
        </p:nvGraphicFramePr>
        <p:xfrm>
          <a:off x="301625" y="1527175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0"/>
            <a:ext cx="6425184" cy="1682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2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09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j.č.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300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Mít, vlastnit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I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/ </a:t>
            </a:r>
            <a:r>
              <a:rPr lang="cs-CZ" dirty="0" err="1" smtClean="0">
                <a:solidFill>
                  <a:srgbClr val="FF0000"/>
                </a:solidFill>
              </a:rPr>
              <a:t>I´ve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/>
          </a:p>
          <a:p>
            <a:r>
              <a:rPr lang="cs-CZ" dirty="0" err="1" smtClean="0">
                <a:solidFill>
                  <a:srgbClr val="00B050"/>
                </a:solidFill>
              </a:rPr>
              <a:t>You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have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got</a:t>
            </a:r>
            <a:r>
              <a:rPr lang="cs-CZ" dirty="0" smtClean="0">
                <a:solidFill>
                  <a:srgbClr val="00B050"/>
                </a:solidFill>
              </a:rPr>
              <a:t>/ </a:t>
            </a:r>
            <a:r>
              <a:rPr lang="cs-CZ" dirty="0" err="1" smtClean="0">
                <a:solidFill>
                  <a:srgbClr val="00B050"/>
                </a:solidFill>
              </a:rPr>
              <a:t>you´ve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got</a:t>
            </a:r>
            <a:endParaRPr lang="cs-CZ" dirty="0" smtClean="0">
              <a:solidFill>
                <a:srgbClr val="00B050"/>
              </a:solidFill>
            </a:endParaRPr>
          </a:p>
          <a:p>
            <a:endParaRPr lang="cs-CZ" dirty="0" smtClean="0">
              <a:solidFill>
                <a:srgbClr val="00B050"/>
              </a:solidFill>
            </a:endParaRPr>
          </a:p>
          <a:p>
            <a:r>
              <a:rPr lang="cs-CZ" dirty="0" smtClean="0">
                <a:solidFill>
                  <a:schemeClr val="accent1"/>
                </a:solidFill>
              </a:rPr>
              <a:t>He has </a:t>
            </a:r>
            <a:r>
              <a:rPr lang="cs-CZ" dirty="0" err="1" smtClean="0">
                <a:solidFill>
                  <a:schemeClr val="accent1"/>
                </a:solidFill>
              </a:rPr>
              <a:t>got</a:t>
            </a:r>
            <a:r>
              <a:rPr lang="cs-CZ" dirty="0" smtClean="0">
                <a:solidFill>
                  <a:schemeClr val="accent1"/>
                </a:solidFill>
              </a:rPr>
              <a:t>/ </a:t>
            </a:r>
            <a:r>
              <a:rPr lang="cs-CZ" dirty="0" err="1" smtClean="0">
                <a:solidFill>
                  <a:schemeClr val="accent1"/>
                </a:solidFill>
              </a:rPr>
              <a:t>he´s</a:t>
            </a:r>
            <a:r>
              <a:rPr lang="cs-CZ" dirty="0" smtClean="0">
                <a:solidFill>
                  <a:schemeClr val="accent1"/>
                </a:solidFill>
              </a:rPr>
              <a:t> </a:t>
            </a:r>
            <a:r>
              <a:rPr lang="cs-CZ" dirty="0" err="1" smtClean="0">
                <a:solidFill>
                  <a:schemeClr val="accent1"/>
                </a:solidFill>
              </a:rPr>
              <a:t>got</a:t>
            </a:r>
            <a:endParaRPr lang="cs-CZ" dirty="0" smtClean="0">
              <a:solidFill>
                <a:schemeClr val="accent1"/>
              </a:solidFill>
            </a:endParaRPr>
          </a:p>
          <a:p>
            <a:endParaRPr lang="cs-CZ" dirty="0" smtClean="0">
              <a:solidFill>
                <a:schemeClr val="accent1"/>
              </a:solidFill>
            </a:endParaRPr>
          </a:p>
          <a:p>
            <a:r>
              <a:rPr lang="cs-CZ" dirty="0" err="1" smtClean="0">
                <a:solidFill>
                  <a:srgbClr val="7030A0"/>
                </a:solidFill>
              </a:rPr>
              <a:t>She</a:t>
            </a:r>
            <a:r>
              <a:rPr lang="cs-CZ" dirty="0" smtClean="0">
                <a:solidFill>
                  <a:srgbClr val="7030A0"/>
                </a:solidFill>
              </a:rPr>
              <a:t> has </a:t>
            </a:r>
            <a:r>
              <a:rPr lang="cs-CZ" dirty="0" err="1" smtClean="0">
                <a:solidFill>
                  <a:srgbClr val="7030A0"/>
                </a:solidFill>
              </a:rPr>
              <a:t>got</a:t>
            </a:r>
            <a:r>
              <a:rPr lang="cs-CZ" dirty="0" smtClean="0">
                <a:solidFill>
                  <a:srgbClr val="7030A0"/>
                </a:solidFill>
              </a:rPr>
              <a:t>/ </a:t>
            </a:r>
            <a:r>
              <a:rPr lang="cs-CZ" dirty="0" err="1" smtClean="0">
                <a:solidFill>
                  <a:srgbClr val="7030A0"/>
                </a:solidFill>
              </a:rPr>
              <a:t>she´s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got</a:t>
            </a:r>
            <a:endParaRPr lang="cs-CZ" dirty="0" smtClean="0">
              <a:solidFill>
                <a:srgbClr val="7030A0"/>
              </a:solidFill>
            </a:endParaRPr>
          </a:p>
          <a:p>
            <a:endParaRPr lang="cs-CZ" dirty="0" smtClean="0">
              <a:solidFill>
                <a:srgbClr val="7030A0"/>
              </a:solidFill>
            </a:endParaRPr>
          </a:p>
          <a:p>
            <a:r>
              <a:rPr lang="cs-CZ" dirty="0" err="1" smtClean="0"/>
              <a:t>It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/ </a:t>
            </a:r>
            <a:r>
              <a:rPr lang="cs-CZ" dirty="0" err="1" smtClean="0"/>
              <a:t>it´s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Já mám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00B050"/>
                </a:solidFill>
              </a:rPr>
              <a:t>Ty máš</a:t>
            </a:r>
          </a:p>
          <a:p>
            <a:endParaRPr lang="cs-CZ" dirty="0" smtClean="0">
              <a:solidFill>
                <a:srgbClr val="00B050"/>
              </a:solidFill>
            </a:endParaRPr>
          </a:p>
          <a:p>
            <a:r>
              <a:rPr lang="cs-CZ" dirty="0" smtClean="0">
                <a:solidFill>
                  <a:schemeClr val="accent1"/>
                </a:solidFill>
              </a:rPr>
              <a:t>On má</a:t>
            </a:r>
          </a:p>
          <a:p>
            <a:endParaRPr lang="cs-CZ" dirty="0" smtClean="0">
              <a:solidFill>
                <a:schemeClr val="accent1"/>
              </a:solidFill>
            </a:endParaRPr>
          </a:p>
          <a:p>
            <a:r>
              <a:rPr lang="cs-CZ" dirty="0" smtClean="0">
                <a:solidFill>
                  <a:srgbClr val="7030A0"/>
                </a:solidFill>
              </a:rPr>
              <a:t>Ona má</a:t>
            </a:r>
          </a:p>
          <a:p>
            <a:endParaRPr lang="cs-CZ" dirty="0" smtClean="0">
              <a:solidFill>
                <a:srgbClr val="7030A0"/>
              </a:solidFill>
            </a:endParaRPr>
          </a:p>
          <a:p>
            <a:r>
              <a:rPr lang="cs-CZ" dirty="0" smtClean="0"/>
              <a:t>Ono má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248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…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Já mám…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I </a:t>
            </a:r>
            <a:r>
              <a:rPr lang="cs-CZ" dirty="0" err="1" smtClean="0">
                <a:solidFill>
                  <a:srgbClr val="00B050"/>
                </a:solidFill>
              </a:rPr>
              <a:t>have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got</a:t>
            </a:r>
            <a:r>
              <a:rPr lang="cs-CZ" dirty="0" smtClean="0">
                <a:solidFill>
                  <a:srgbClr val="00B050"/>
                </a:solidFill>
              </a:rPr>
              <a:t> a dog.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I ´ve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green T-</a:t>
            </a:r>
            <a:r>
              <a:rPr lang="cs-CZ" dirty="0" err="1" smtClean="0">
                <a:solidFill>
                  <a:srgbClr val="FF0000"/>
                </a:solidFill>
              </a:rPr>
              <a:t>shirt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endParaRPr lang="cs-CZ" dirty="0"/>
          </a:p>
          <a:p>
            <a:r>
              <a:rPr lang="cs-CZ" dirty="0" err="1" smtClean="0">
                <a:solidFill>
                  <a:schemeClr val="accent1"/>
                </a:solidFill>
              </a:rPr>
              <a:t>I´ve</a:t>
            </a:r>
            <a:r>
              <a:rPr lang="cs-CZ" dirty="0" smtClean="0">
                <a:solidFill>
                  <a:schemeClr val="accent1"/>
                </a:solidFill>
              </a:rPr>
              <a:t> </a:t>
            </a:r>
            <a:r>
              <a:rPr lang="cs-CZ" dirty="0" err="1" smtClean="0">
                <a:solidFill>
                  <a:schemeClr val="accent1"/>
                </a:solidFill>
              </a:rPr>
              <a:t>got</a:t>
            </a:r>
            <a:r>
              <a:rPr lang="cs-CZ" dirty="0" smtClean="0">
                <a:solidFill>
                  <a:schemeClr val="accent1"/>
                </a:solidFill>
              </a:rPr>
              <a:t> </a:t>
            </a:r>
            <a:r>
              <a:rPr lang="cs-CZ" dirty="0" err="1" smtClean="0">
                <a:solidFill>
                  <a:schemeClr val="accent1"/>
                </a:solidFill>
              </a:rPr>
              <a:t>two</a:t>
            </a:r>
            <a:r>
              <a:rPr lang="cs-CZ" dirty="0" smtClean="0">
                <a:solidFill>
                  <a:schemeClr val="accent1"/>
                </a:solidFill>
              </a:rPr>
              <a:t> </a:t>
            </a:r>
            <a:r>
              <a:rPr lang="cs-CZ" dirty="0" err="1" smtClean="0">
                <a:solidFill>
                  <a:schemeClr val="accent1"/>
                </a:solidFill>
              </a:rPr>
              <a:t>brothers</a:t>
            </a:r>
            <a:r>
              <a:rPr lang="cs-CZ" dirty="0" smtClean="0">
                <a:solidFill>
                  <a:schemeClr val="accent1"/>
                </a:solidFill>
              </a:rPr>
              <a:t>.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Mám psa.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Mám zelené tričko.</a:t>
            </a:r>
          </a:p>
          <a:p>
            <a:endParaRPr lang="cs-CZ" dirty="0"/>
          </a:p>
          <a:p>
            <a:r>
              <a:rPr lang="cs-CZ" dirty="0" smtClean="0">
                <a:solidFill>
                  <a:schemeClr val="accent1"/>
                </a:solidFill>
              </a:rPr>
              <a:t>Mám dva bratry.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0672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He has </a:t>
            </a:r>
            <a:r>
              <a:rPr lang="cs-CZ" dirty="0" err="1" smtClean="0"/>
              <a:t>got</a:t>
            </a:r>
            <a:r>
              <a:rPr lang="cs-CZ" dirty="0" smtClean="0"/>
              <a:t>/ </a:t>
            </a:r>
            <a:r>
              <a:rPr lang="cs-CZ" dirty="0" err="1" smtClean="0"/>
              <a:t>he´s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On má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He has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a car.</a:t>
            </a:r>
          </a:p>
          <a:p>
            <a:endParaRPr lang="cs-CZ" dirty="0"/>
          </a:p>
          <a:p>
            <a:r>
              <a:rPr lang="cs-CZ" dirty="0" err="1" smtClean="0">
                <a:solidFill>
                  <a:srgbClr val="00B050"/>
                </a:solidFill>
              </a:rPr>
              <a:t>He´s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got</a:t>
            </a:r>
            <a:r>
              <a:rPr lang="cs-CZ" dirty="0" smtClean="0">
                <a:solidFill>
                  <a:srgbClr val="00B050"/>
                </a:solidFill>
              </a:rPr>
              <a:t> a </a:t>
            </a:r>
            <a:r>
              <a:rPr lang="cs-CZ" dirty="0" err="1" smtClean="0">
                <a:solidFill>
                  <a:srgbClr val="00B050"/>
                </a:solidFill>
              </a:rPr>
              <a:t>new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coat</a:t>
            </a:r>
            <a:r>
              <a:rPr lang="cs-CZ" dirty="0" smtClean="0">
                <a:solidFill>
                  <a:srgbClr val="00B050"/>
                </a:solidFill>
              </a:rPr>
              <a:t>.</a:t>
            </a:r>
          </a:p>
          <a:p>
            <a:endParaRPr lang="cs-CZ" dirty="0"/>
          </a:p>
          <a:p>
            <a:r>
              <a:rPr lang="cs-CZ" dirty="0" err="1" smtClean="0">
                <a:solidFill>
                  <a:srgbClr val="7030A0"/>
                </a:solidFill>
              </a:rPr>
              <a:t>He´s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got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two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sisters</a:t>
            </a:r>
            <a:r>
              <a:rPr lang="cs-CZ" dirty="0" smtClean="0">
                <a:solidFill>
                  <a:srgbClr val="7030A0"/>
                </a:solidFill>
              </a:rPr>
              <a:t>.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On má auto.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00B050"/>
                </a:solidFill>
              </a:rPr>
              <a:t>On má nový kabát.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7030A0"/>
                </a:solidFill>
              </a:rPr>
              <a:t>Má dvě sestry.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1187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 build="p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323528" y="1556792"/>
            <a:ext cx="4040188" cy="732974"/>
          </a:xfrm>
        </p:spPr>
        <p:txBody>
          <a:bodyPr/>
          <a:lstStyle/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/ </a:t>
            </a:r>
            <a:r>
              <a:rPr lang="cs-CZ" dirty="0" err="1" smtClean="0"/>
              <a:t>she´s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Ona má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00B050"/>
                </a:solidFill>
              </a:rPr>
              <a:t>She</a:t>
            </a:r>
            <a:r>
              <a:rPr lang="cs-CZ" dirty="0" smtClean="0">
                <a:solidFill>
                  <a:srgbClr val="00B050"/>
                </a:solidFill>
              </a:rPr>
              <a:t> has </a:t>
            </a:r>
            <a:r>
              <a:rPr lang="cs-CZ" dirty="0" err="1" smtClean="0">
                <a:solidFill>
                  <a:srgbClr val="00B050"/>
                </a:solidFill>
              </a:rPr>
              <a:t>got</a:t>
            </a:r>
            <a:r>
              <a:rPr lang="cs-CZ" dirty="0" smtClean="0">
                <a:solidFill>
                  <a:srgbClr val="00B050"/>
                </a:solidFill>
              </a:rPr>
              <a:t> a </a:t>
            </a:r>
            <a:r>
              <a:rPr lang="cs-CZ" dirty="0" err="1" smtClean="0">
                <a:solidFill>
                  <a:srgbClr val="00B050"/>
                </a:solidFill>
              </a:rPr>
              <a:t>book</a:t>
            </a:r>
            <a:r>
              <a:rPr lang="cs-CZ" dirty="0" smtClean="0">
                <a:solidFill>
                  <a:srgbClr val="00B050"/>
                </a:solidFill>
              </a:rPr>
              <a:t>.</a:t>
            </a:r>
          </a:p>
          <a:p>
            <a:endParaRPr lang="cs-CZ" dirty="0"/>
          </a:p>
          <a:p>
            <a:r>
              <a:rPr lang="cs-CZ" dirty="0" err="1" smtClean="0">
                <a:solidFill>
                  <a:srgbClr val="FF0000"/>
                </a:solidFill>
              </a:rPr>
              <a:t>She´s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nice </a:t>
            </a:r>
            <a:r>
              <a:rPr lang="cs-CZ" dirty="0" err="1" smtClean="0">
                <a:solidFill>
                  <a:srgbClr val="FF0000"/>
                </a:solidFill>
              </a:rPr>
              <a:t>shoes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err="1" smtClean="0">
                <a:solidFill>
                  <a:srgbClr val="7030A0"/>
                </a:solidFill>
              </a:rPr>
              <a:t>She´s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got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an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orange</a:t>
            </a:r>
            <a:r>
              <a:rPr lang="cs-CZ" dirty="0" smtClean="0">
                <a:solidFill>
                  <a:srgbClr val="7030A0"/>
                </a:solidFill>
              </a:rPr>
              <a:t>.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Ona má knihu.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Ona má pěkné boty.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7030A0"/>
                </a:solidFill>
              </a:rPr>
              <a:t>Má pomeranč.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753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 build="p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It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/ </a:t>
            </a:r>
            <a:r>
              <a:rPr lang="cs-CZ" dirty="0" err="1" smtClean="0"/>
              <a:t>it´s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Ono má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7030A0"/>
                </a:solidFill>
              </a:rPr>
              <a:t>It´s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got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this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number</a:t>
            </a:r>
            <a:r>
              <a:rPr lang="cs-CZ" dirty="0" smtClean="0">
                <a:solidFill>
                  <a:srgbClr val="7030A0"/>
                </a:solidFill>
              </a:rPr>
              <a:t>.</a:t>
            </a:r>
          </a:p>
          <a:p>
            <a:endParaRPr lang="cs-CZ" dirty="0"/>
          </a:p>
          <a:p>
            <a:r>
              <a:rPr lang="cs-CZ" dirty="0" err="1" smtClean="0"/>
              <a:t>It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very nice </a:t>
            </a:r>
            <a:r>
              <a:rPr lang="cs-CZ" dirty="0" err="1" smtClean="0"/>
              <a:t>colour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Má to toto číslo.</a:t>
            </a:r>
          </a:p>
          <a:p>
            <a:endParaRPr lang="cs-CZ" dirty="0"/>
          </a:p>
          <a:p>
            <a:r>
              <a:rPr lang="cs-CZ" dirty="0" smtClean="0"/>
              <a:t>Má to pěknou barvu.</a:t>
            </a: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0790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 build="p"/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…?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Máš…?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00B050"/>
                </a:solidFill>
              </a:rPr>
              <a:t>Have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you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got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an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apple</a:t>
            </a:r>
            <a:r>
              <a:rPr lang="cs-CZ" dirty="0" smtClean="0">
                <a:solidFill>
                  <a:srgbClr val="00B050"/>
                </a:solidFill>
              </a:rPr>
              <a:t>?</a:t>
            </a:r>
          </a:p>
          <a:p>
            <a:endParaRPr lang="cs-CZ" dirty="0"/>
          </a:p>
          <a:p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dirty="0" err="1" smtClean="0">
                <a:solidFill>
                  <a:srgbClr val="FF0000"/>
                </a:solidFill>
              </a:rPr>
              <a:t>brother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endParaRPr lang="cs-CZ" dirty="0"/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green </a:t>
            </a:r>
            <a:r>
              <a:rPr lang="cs-CZ" dirty="0" err="1" smtClean="0"/>
              <a:t>socks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Máš jablko?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Máš bratra?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Máš zelené ponožky?</a:t>
            </a: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8197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 build="p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Has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…?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Má…?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Has </a:t>
            </a:r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dirty="0" err="1" smtClean="0">
                <a:solidFill>
                  <a:srgbClr val="FF0000"/>
                </a:solidFill>
              </a:rPr>
              <a:t>new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dress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00B050"/>
                </a:solidFill>
              </a:rPr>
              <a:t>Has </a:t>
            </a:r>
            <a:r>
              <a:rPr lang="cs-CZ" dirty="0" err="1" smtClean="0">
                <a:solidFill>
                  <a:srgbClr val="00B050"/>
                </a:solidFill>
              </a:rPr>
              <a:t>she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got</a:t>
            </a:r>
            <a:r>
              <a:rPr lang="cs-CZ" dirty="0" smtClean="0">
                <a:solidFill>
                  <a:srgbClr val="00B050"/>
                </a:solidFill>
              </a:rPr>
              <a:t> a </a:t>
            </a:r>
            <a:r>
              <a:rPr lang="cs-CZ" dirty="0" err="1" smtClean="0">
                <a:solidFill>
                  <a:srgbClr val="00B050"/>
                </a:solidFill>
              </a:rPr>
              <a:t>sister</a:t>
            </a:r>
            <a:r>
              <a:rPr lang="cs-CZ" dirty="0" smtClean="0">
                <a:solidFill>
                  <a:srgbClr val="00B050"/>
                </a:solidFill>
              </a:rPr>
              <a:t>?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002060"/>
                </a:solidFill>
              </a:rPr>
              <a:t>Has </a:t>
            </a:r>
            <a:r>
              <a:rPr lang="cs-CZ" dirty="0" err="1" smtClean="0">
                <a:solidFill>
                  <a:srgbClr val="002060"/>
                </a:solidFill>
              </a:rPr>
              <a:t>she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err="1" smtClean="0">
                <a:solidFill>
                  <a:srgbClr val="002060"/>
                </a:solidFill>
              </a:rPr>
              <a:t>got</a:t>
            </a:r>
            <a:r>
              <a:rPr lang="cs-CZ" dirty="0" smtClean="0">
                <a:solidFill>
                  <a:srgbClr val="002060"/>
                </a:solidFill>
              </a:rPr>
              <a:t> a </a:t>
            </a:r>
            <a:r>
              <a:rPr lang="cs-CZ" dirty="0" err="1" smtClean="0">
                <a:solidFill>
                  <a:srgbClr val="002060"/>
                </a:solidFill>
              </a:rPr>
              <a:t>rabbit</a:t>
            </a:r>
            <a:r>
              <a:rPr lang="cs-CZ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Má nové šaty?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/>
          </a:p>
          <a:p>
            <a:r>
              <a:rPr lang="cs-CZ" dirty="0" smtClean="0">
                <a:solidFill>
                  <a:srgbClr val="00B050"/>
                </a:solidFill>
              </a:rPr>
              <a:t>Má sestru?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>
                <a:solidFill>
                  <a:srgbClr val="002060"/>
                </a:solidFill>
              </a:rPr>
              <a:t>Má králíka?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Otázka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379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 build="p"/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…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Ty máš…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00B050"/>
                </a:solidFill>
              </a:rPr>
              <a:t>You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have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got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jeans</a:t>
            </a:r>
            <a:r>
              <a:rPr lang="cs-CZ" dirty="0" smtClean="0">
                <a:solidFill>
                  <a:srgbClr val="00B050"/>
                </a:solidFill>
              </a:rPr>
              <a:t>.</a:t>
            </a:r>
          </a:p>
          <a:p>
            <a:endParaRPr lang="cs-CZ" dirty="0"/>
          </a:p>
          <a:p>
            <a:r>
              <a:rPr lang="cs-CZ" dirty="0" err="1" smtClean="0">
                <a:solidFill>
                  <a:srgbClr val="FF0000"/>
                </a:solidFill>
              </a:rPr>
              <a:t>You´ve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dirty="0" err="1" smtClean="0">
                <a:solidFill>
                  <a:srgbClr val="FF0000"/>
                </a:solidFill>
              </a:rPr>
              <a:t>little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sister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endParaRPr lang="cs-CZ" dirty="0"/>
          </a:p>
          <a:p>
            <a:r>
              <a:rPr lang="cs-CZ" dirty="0" err="1" smtClean="0">
                <a:solidFill>
                  <a:schemeClr val="accent1"/>
                </a:solidFill>
              </a:rPr>
              <a:t>You´ve</a:t>
            </a:r>
            <a:r>
              <a:rPr lang="cs-CZ" dirty="0" smtClean="0">
                <a:solidFill>
                  <a:schemeClr val="accent1"/>
                </a:solidFill>
              </a:rPr>
              <a:t> </a:t>
            </a:r>
            <a:r>
              <a:rPr lang="cs-CZ" dirty="0" err="1" smtClean="0">
                <a:solidFill>
                  <a:schemeClr val="accent1"/>
                </a:solidFill>
              </a:rPr>
              <a:t>got</a:t>
            </a:r>
            <a:r>
              <a:rPr lang="cs-CZ" dirty="0" smtClean="0">
                <a:solidFill>
                  <a:schemeClr val="accent1"/>
                </a:solidFill>
              </a:rPr>
              <a:t> a </a:t>
            </a:r>
            <a:r>
              <a:rPr lang="cs-CZ" dirty="0" err="1" smtClean="0">
                <a:solidFill>
                  <a:schemeClr val="accent1"/>
                </a:solidFill>
              </a:rPr>
              <a:t>cat</a:t>
            </a:r>
            <a:r>
              <a:rPr lang="cs-CZ" dirty="0" smtClean="0">
                <a:solidFill>
                  <a:schemeClr val="accent1"/>
                </a:solidFill>
              </a:rPr>
              <a:t>.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Máš džíny.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Ty máš malou sestru.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/>
          </a:p>
          <a:p>
            <a:r>
              <a:rPr lang="cs-CZ" dirty="0" smtClean="0">
                <a:solidFill>
                  <a:schemeClr val="accent1"/>
                </a:solidFill>
              </a:rPr>
              <a:t>Máš kočku.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43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 build="p"/>
      <p:bldP spid="5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44</TotalTime>
  <Words>324</Words>
  <Application>Microsoft Office PowerPoint</Application>
  <PresentationFormat>Předvádění na obrazovce (4:3)</PresentationFormat>
  <Paragraphs>113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Administrativní</vt:lpstr>
      <vt:lpstr>Prezentace aplikace PowerPoint</vt:lpstr>
      <vt:lpstr>Prezentace aplikace PowerPoint</vt:lpstr>
      <vt:lpstr>Have got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Otázka</vt:lpstr>
      <vt:lpstr>Otázka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Have got</dc:title>
  <dc:creator>Slavíková Hana</dc:creator>
  <cp:lastModifiedBy>Slavíková Hana</cp:lastModifiedBy>
  <cp:revision>13</cp:revision>
  <dcterms:created xsi:type="dcterms:W3CDTF">2013-02-26T19:10:03Z</dcterms:created>
  <dcterms:modified xsi:type="dcterms:W3CDTF">2013-03-04T19:57:04Z</dcterms:modified>
</cp:coreProperties>
</file>