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67" r:id="rId5"/>
    <p:sldId id="268" r:id="rId6"/>
    <p:sldId id="259" r:id="rId7"/>
    <p:sldId id="260" r:id="rId8"/>
    <p:sldId id="261" r:id="rId9"/>
    <p:sldId id="262" r:id="rId10"/>
    <p:sldId id="258" r:id="rId11"/>
    <p:sldId id="263" r:id="rId12"/>
    <p:sldId id="264" r:id="rId13"/>
    <p:sldId id="265" r:id="rId14"/>
    <p:sldId id="266" r:id="rId15"/>
    <p:sldId id="269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</a:t>
          </a:r>
          <a:r>
            <a:rPr lang="cs-CZ" smtClean="0"/>
            <a:t>Fruit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VY_22_INOVACE_CIZÍ JAZYK_33. </a:t>
          </a:r>
          <a:r>
            <a:rPr lang="cs-CZ" dirty="0" err="1" smtClean="0"/>
            <a:t>Fruit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59D9463-16A0-4278-BC2D-0B7977EE2BAE}" type="presOf" srcId="{52BEB325-363B-45D0-ABED-1885F79F23A1}" destId="{45FAE54C-2B7D-4C24-8DFF-2D9E8A3DF887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8B470EF7-8951-41A0-8E7A-50E4924B52C6}" type="presOf" srcId="{1F22E069-A120-4AB7-85EA-52FE8601DC25}" destId="{101D9C14-FD64-4E3B-BCA2-9F90782F8549}" srcOrd="0" destOrd="0" presId="urn:microsoft.com/office/officeart/2005/8/layout/vList2"/>
    <dgm:cxn modelId="{2B16787B-BAAF-4D51-92CB-FF06DF8EA0BA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F5DEE7CF-C77F-4588-AA79-B1E1681DB200}" type="presOf" srcId="{C8C4713B-85A2-4D65-9E2F-20BFD47A8FBE}" destId="{7ED2BFF5-562D-448B-A2B3-EA637190C721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9F11E15C-8470-4343-B8A0-1882A98A07C4}" type="presOf" srcId="{B00A2139-7123-4CE9-B1E5-5F65E85072EE}" destId="{58BE3FB0-741C-491B-83EE-7B1D305E3DDB}" srcOrd="0" destOrd="0" presId="urn:microsoft.com/office/officeart/2005/8/layout/vList2"/>
    <dgm:cxn modelId="{59709907-860A-4417-BEE0-F0ECE888155C}" type="presOf" srcId="{54328577-CE38-42C9-B724-51432B06E5CA}" destId="{CD1F462A-8EDA-434D-9342-2C73FCF9D894}" srcOrd="0" destOrd="0" presId="urn:microsoft.com/office/officeart/2005/8/layout/vList2"/>
    <dgm:cxn modelId="{CC5DF7D1-B422-40C3-8B8B-455E5CB7F9FC}" type="presParOf" srcId="{58BE3FB0-741C-491B-83EE-7B1D305E3DDB}" destId="{101D9C14-FD64-4E3B-BCA2-9F90782F8549}" srcOrd="0" destOrd="0" presId="urn:microsoft.com/office/officeart/2005/8/layout/vList2"/>
    <dgm:cxn modelId="{9D25E93C-FD8A-4C4C-BA08-A420FCCA219D}" type="presParOf" srcId="{58BE3FB0-741C-491B-83EE-7B1D305E3DDB}" destId="{0BD3B9D5-C820-49A3-8317-EDB22A8FCC2D}" srcOrd="1" destOrd="0" presId="urn:microsoft.com/office/officeart/2005/8/layout/vList2"/>
    <dgm:cxn modelId="{76DD2C06-44EF-4903-80E6-4274699806AD}" type="presParOf" srcId="{58BE3FB0-741C-491B-83EE-7B1D305E3DDB}" destId="{45FAE54C-2B7D-4C24-8DFF-2D9E8A3DF887}" srcOrd="2" destOrd="0" presId="urn:microsoft.com/office/officeart/2005/8/layout/vList2"/>
    <dgm:cxn modelId="{27F6D661-0060-4255-89FC-803986E05105}" type="presParOf" srcId="{58BE3FB0-741C-491B-83EE-7B1D305E3DDB}" destId="{55CF85D8-08AA-450B-8E2D-EB828D5EEC7D}" srcOrd="3" destOrd="0" presId="urn:microsoft.com/office/officeart/2005/8/layout/vList2"/>
    <dgm:cxn modelId="{E19214CD-25FF-47D0-B817-F52CDA644703}" type="presParOf" srcId="{58BE3FB0-741C-491B-83EE-7B1D305E3DDB}" destId="{CD1F462A-8EDA-434D-9342-2C73FCF9D894}" srcOrd="4" destOrd="0" presId="urn:microsoft.com/office/officeart/2005/8/layout/vList2"/>
    <dgm:cxn modelId="{F9F250CB-C13B-4471-8DFB-D8126A293BED}" type="presParOf" srcId="{58BE3FB0-741C-491B-83EE-7B1D305E3DDB}" destId="{51841FC5-9008-4FE4-95F0-1BCBA3F1F37E}" srcOrd="5" destOrd="0" presId="urn:microsoft.com/office/officeart/2005/8/layout/vList2"/>
    <dgm:cxn modelId="{CAEDE607-5E9C-4448-9E77-DE1E9630940E}" type="presParOf" srcId="{58BE3FB0-741C-491B-83EE-7B1D305E3DDB}" destId="{7ED2BFF5-562D-448B-A2B3-EA637190C721}" srcOrd="6" destOrd="0" presId="urn:microsoft.com/office/officeart/2005/8/layout/vList2"/>
    <dgm:cxn modelId="{23660FD1-C28B-4B54-8502-A4B841B5A2F5}" type="presParOf" srcId="{58BE3FB0-741C-491B-83EE-7B1D305E3DDB}" destId="{582111BC-682B-41DA-BB18-DEEBF264A8A9}" srcOrd="7" destOrd="0" presId="urn:microsoft.com/office/officeart/2005/8/layout/vList2"/>
    <dgm:cxn modelId="{D8E226B5-477D-406F-8507-0D014260A0BA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486720"/>
          <a:ext cx="8504238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 ŠKOLY: ZŠ Pardubice - </a:t>
          </a:r>
          <a:r>
            <a:rPr lang="cs-CZ" sz="2800" kern="1200" dirty="0" err="1" smtClean="0"/>
            <a:t>Spořilov</a:t>
          </a:r>
          <a:endParaRPr lang="cs-CZ" sz="2800" kern="1200" dirty="0"/>
        </a:p>
      </dsp:txBody>
      <dsp:txXfrm>
        <a:off x="31984" y="518704"/>
        <a:ext cx="8440270" cy="591232"/>
      </dsp:txXfrm>
    </dsp:sp>
    <dsp:sp modelId="{45FAE54C-2B7D-4C24-8DFF-2D9E8A3DF887}">
      <dsp:nvSpPr>
        <dsp:cNvPr id="0" name=""/>
        <dsp:cNvSpPr/>
      </dsp:nvSpPr>
      <dsp:spPr>
        <a:xfrm>
          <a:off x="0" y="1256031"/>
          <a:ext cx="8504238" cy="655200"/>
        </a:xfrm>
        <a:prstGeom prst="roundRect">
          <a:avLst/>
        </a:prstGeom>
        <a:solidFill>
          <a:schemeClr val="accent2">
            <a:hueOff val="1932342"/>
            <a:satOff val="-20663"/>
            <a:lumOff val="5392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AUTOR : Hana Slavíková</a:t>
          </a:r>
          <a:endParaRPr lang="cs-CZ" sz="2800" kern="1200" dirty="0"/>
        </a:p>
      </dsp:txBody>
      <dsp:txXfrm>
        <a:off x="31984" y="1288015"/>
        <a:ext cx="8440270" cy="591232"/>
      </dsp:txXfrm>
    </dsp:sp>
    <dsp:sp modelId="{CD1F462A-8EDA-434D-9342-2C73FCF9D894}">
      <dsp:nvSpPr>
        <dsp:cNvPr id="0" name=""/>
        <dsp:cNvSpPr/>
      </dsp:nvSpPr>
      <dsp:spPr>
        <a:xfrm>
          <a:off x="0" y="1958400"/>
          <a:ext cx="8504238" cy="655200"/>
        </a:xfrm>
        <a:prstGeom prst="roundRect">
          <a:avLst/>
        </a:prstGeom>
        <a:solidFill>
          <a:schemeClr val="accent2">
            <a:hueOff val="3864684"/>
            <a:satOff val="-41326"/>
            <a:lumOff val="10784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 : VY_22_INOVACE_CIZÍ JAZYK_33. </a:t>
          </a:r>
          <a:r>
            <a:rPr lang="cs-CZ" sz="2800" kern="1200" dirty="0" err="1" smtClean="0"/>
            <a:t>Fruit</a:t>
          </a:r>
          <a:endParaRPr lang="cs-CZ" sz="2800" kern="1200" dirty="0"/>
        </a:p>
      </dsp:txBody>
      <dsp:txXfrm>
        <a:off x="31984" y="1990384"/>
        <a:ext cx="8440270" cy="591232"/>
      </dsp:txXfrm>
    </dsp:sp>
    <dsp:sp modelId="{7ED2BFF5-562D-448B-A2B3-EA637190C721}">
      <dsp:nvSpPr>
        <dsp:cNvPr id="0" name=""/>
        <dsp:cNvSpPr/>
      </dsp:nvSpPr>
      <dsp:spPr>
        <a:xfrm>
          <a:off x="0" y="2694240"/>
          <a:ext cx="8504238" cy="655200"/>
        </a:xfrm>
        <a:prstGeom prst="roundRect">
          <a:avLst/>
        </a:prstGeom>
        <a:solidFill>
          <a:schemeClr val="accent2">
            <a:hueOff val="5797025"/>
            <a:satOff val="-61990"/>
            <a:lumOff val="16177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TÉMA :</a:t>
          </a:r>
          <a:r>
            <a:rPr lang="cs-CZ" sz="2800" kern="1200" smtClean="0"/>
            <a:t>Fruit</a:t>
          </a:r>
          <a:endParaRPr lang="cs-CZ" sz="2800" kern="1200" dirty="0"/>
        </a:p>
      </dsp:txBody>
      <dsp:txXfrm>
        <a:off x="31984" y="2726224"/>
        <a:ext cx="8440270" cy="591232"/>
      </dsp:txXfrm>
    </dsp:sp>
    <dsp:sp modelId="{162EBC16-4716-472B-9EB3-0A62D1C8E8FB}">
      <dsp:nvSpPr>
        <dsp:cNvPr id="0" name=""/>
        <dsp:cNvSpPr/>
      </dsp:nvSpPr>
      <dsp:spPr>
        <a:xfrm>
          <a:off x="0" y="3430080"/>
          <a:ext cx="8504238" cy="655200"/>
        </a:xfrm>
        <a:prstGeom prst="roundRect">
          <a:avLst/>
        </a:prstGeom>
        <a:solidFill>
          <a:schemeClr val="accent2">
            <a:hueOff val="7729367"/>
            <a:satOff val="-82653"/>
            <a:lumOff val="21569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ČÍSLO PROJEKTU : CZ.1.07/1.4.00/21.2349</a:t>
          </a:r>
          <a:endParaRPr lang="cs-CZ" sz="2800" kern="1200" dirty="0"/>
        </a:p>
      </dsp:txBody>
      <dsp:txXfrm>
        <a:off x="31984" y="3462064"/>
        <a:ext cx="8440270" cy="591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B13D4E7-CC1F-4307-83FE-A6051DB9AF7B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73FC6E3-D26E-4425-9676-56280DDC5BE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8640"/>
            <a:ext cx="6425184" cy="1682496"/>
          </a:xfrm>
          <a:prstGeom prst="rect">
            <a:avLst/>
          </a:prstGeom>
        </p:spPr>
      </p:pic>
      <p:graphicFrame>
        <p:nvGraphicFramePr>
          <p:cNvPr id="10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58135175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43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FRUIT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744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PINEAPPLE/ PINEAPPLES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2679164" cy="4175800"/>
          </a:xfrm>
        </p:spPr>
      </p:pic>
    </p:spTree>
    <p:extLst>
      <p:ext uri="{BB962C8B-B14F-4D97-AF65-F5344CB8AC3E}">
        <p14:creationId xmlns:p14="http://schemas.microsoft.com/office/powerpoint/2010/main" val="327102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RASPBERRY/ RASPBERRIES</a:t>
            </a:r>
            <a:endParaRPr lang="cs-CZ" dirty="0"/>
          </a:p>
        </p:txBody>
      </p:sp>
      <p:pic>
        <p:nvPicPr>
          <p:cNvPr id="4098" name="Picture 2" descr="C:\Users\Uživatel\AppData\Local\Microsoft\Windows\Temporary Internet Files\Content.IE5\GCFL6EPD\MC90042388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48880"/>
            <a:ext cx="3493492" cy="359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70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BLACKBERRY/ BLACKBERRIES</a:t>
            </a:r>
            <a:endParaRPr lang="cs-CZ" dirty="0"/>
          </a:p>
        </p:txBody>
      </p:sp>
      <p:pic>
        <p:nvPicPr>
          <p:cNvPr id="5122" name="Picture 2" descr="C:\Users\Uživatel\AppData\Local\Microsoft\Windows\Temporary Internet Files\Content.IE5\0251ZHKM\MC900358595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465" y="2204864"/>
            <a:ext cx="2806250" cy="246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6759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BILBERRY/ BILBERRIES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829850"/>
            <a:ext cx="4314699" cy="2768280"/>
          </a:xfrm>
        </p:spPr>
      </p:pic>
    </p:spTree>
    <p:extLst>
      <p:ext uri="{BB962C8B-B14F-4D97-AF65-F5344CB8AC3E}">
        <p14:creationId xmlns:p14="http://schemas.microsoft.com/office/powerpoint/2010/main" val="258755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LEMON/ LEMONS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420888"/>
            <a:ext cx="3974508" cy="2550016"/>
          </a:xfrm>
        </p:spPr>
      </p:pic>
    </p:spTree>
    <p:extLst>
      <p:ext uri="{BB962C8B-B14F-4D97-AF65-F5344CB8AC3E}">
        <p14:creationId xmlns:p14="http://schemas.microsoft.com/office/powerpoint/2010/main" val="47162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(AN) APPLE/APPLES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492896"/>
            <a:ext cx="4964757" cy="3185353"/>
          </a:xfrm>
        </p:spPr>
      </p:pic>
    </p:spTree>
    <p:extLst>
      <p:ext uri="{BB962C8B-B14F-4D97-AF65-F5344CB8AC3E}">
        <p14:creationId xmlns:p14="http://schemas.microsoft.com/office/powerpoint/2010/main" val="10236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STRAWBERRY/ STRAWBERRIES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988840"/>
            <a:ext cx="4561664" cy="2926731"/>
          </a:xfrm>
        </p:spPr>
      </p:pic>
    </p:spTree>
    <p:extLst>
      <p:ext uri="{BB962C8B-B14F-4D97-AF65-F5344CB8AC3E}">
        <p14:creationId xmlns:p14="http://schemas.microsoft.com/office/powerpoint/2010/main" val="80630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BANANA/BANANAS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852936"/>
            <a:ext cx="5184576" cy="3326388"/>
          </a:xfrm>
        </p:spPr>
      </p:pic>
    </p:spTree>
    <p:extLst>
      <p:ext uri="{BB962C8B-B14F-4D97-AF65-F5344CB8AC3E}">
        <p14:creationId xmlns:p14="http://schemas.microsoft.com/office/powerpoint/2010/main" val="142958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(AN) ORANGE/ORANGES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204864"/>
            <a:ext cx="4561664" cy="2926731"/>
          </a:xfrm>
        </p:spPr>
      </p:pic>
    </p:spTree>
    <p:extLst>
      <p:ext uri="{BB962C8B-B14F-4D97-AF65-F5344CB8AC3E}">
        <p14:creationId xmlns:p14="http://schemas.microsoft.com/office/powerpoint/2010/main" val="258737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PEAR/ PEARS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0HNRB5WP\MC900246111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97233" y="1527175"/>
            <a:ext cx="3113022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23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PLUM</a:t>
            </a:r>
            <a:r>
              <a:rPr lang="cs-CZ" sz="4000" dirty="0" smtClean="0"/>
              <a:t>/ PLUMS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90L8QV7U\MC900193526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53756" y="1527175"/>
            <a:ext cx="3799976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10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CURRANT/ CURRANTS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0251ZHKM\MC900423872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20319" y="2890837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44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(A) GRAPE/ GRAPEVINE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3592" y="1993519"/>
            <a:ext cx="5480304" cy="3639312"/>
          </a:xfrm>
        </p:spPr>
      </p:pic>
    </p:spTree>
    <p:extLst>
      <p:ext uri="{BB962C8B-B14F-4D97-AF65-F5344CB8AC3E}">
        <p14:creationId xmlns:p14="http://schemas.microsoft.com/office/powerpoint/2010/main" val="104465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YES, I DO.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NO, I DON´T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I LIKE BANANAS.</a:t>
            </a:r>
          </a:p>
          <a:p>
            <a:r>
              <a:rPr lang="cs-CZ" dirty="0" smtClean="0"/>
              <a:t>I LIKE PLUMS.</a:t>
            </a:r>
          </a:p>
          <a:p>
            <a:r>
              <a:rPr lang="cs-CZ" dirty="0" smtClean="0"/>
              <a:t>I LIKE APPLES.</a:t>
            </a:r>
          </a:p>
          <a:p>
            <a:r>
              <a:rPr lang="cs-CZ" dirty="0" smtClean="0"/>
              <a:t>I LIKE PEARS.</a:t>
            </a:r>
          </a:p>
          <a:p>
            <a:r>
              <a:rPr lang="cs-CZ" dirty="0" smtClean="0"/>
              <a:t>I LIKE PINEAPPLES.</a:t>
            </a:r>
          </a:p>
          <a:p>
            <a:r>
              <a:rPr lang="cs-CZ" dirty="0" smtClean="0"/>
              <a:t>I LIKE STRAWBERRIES.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I DON´T LIKE LEMONS.</a:t>
            </a:r>
          </a:p>
          <a:p>
            <a:r>
              <a:rPr lang="cs-CZ" dirty="0" smtClean="0"/>
              <a:t>I DON´T LIKE ORANGES.</a:t>
            </a:r>
          </a:p>
          <a:p>
            <a:r>
              <a:rPr lang="cs-CZ" dirty="0" smtClean="0"/>
              <a:t>I DON´T LIKE CURRANTS.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YOU LIKE FRUIT?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536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Mám rád/a…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…?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Yes</a:t>
            </a:r>
            <a:r>
              <a:rPr lang="cs-CZ" dirty="0" smtClean="0">
                <a:solidFill>
                  <a:srgbClr val="00B050"/>
                </a:solidFill>
              </a:rPr>
              <a:t>, I do.</a:t>
            </a:r>
          </a:p>
          <a:p>
            <a:endParaRPr lang="cs-CZ" dirty="0"/>
          </a:p>
          <a:p>
            <a:r>
              <a:rPr lang="cs-CZ" dirty="0" smtClean="0"/>
              <a:t>No, I </a:t>
            </a:r>
            <a:r>
              <a:rPr lang="cs-CZ" dirty="0" err="1" smtClean="0"/>
              <a:t>don´t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….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Máš rád/a…?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Ano, mám.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/>
              <a:t>Ne, nemám.</a:t>
            </a:r>
          </a:p>
          <a:p>
            <a:r>
              <a:rPr lang="cs-CZ" dirty="0" smtClean="0"/>
              <a:t>Nemám rád/a….</a:t>
            </a:r>
          </a:p>
          <a:p>
            <a:r>
              <a:rPr lang="cs-CZ" dirty="0" smtClean="0"/>
              <a:t>Nechutná mi….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2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Anotace: materiál je určen žákům 1. stupně ZŠ k vyvození nové slovní zásoby . Je vhodný pro žáky od 1. třídy. </a:t>
            </a:r>
          </a:p>
          <a:p>
            <a:r>
              <a:rPr lang="cs-CZ" dirty="0" smtClean="0"/>
              <a:t>Citace: byly použity </a:t>
            </a:r>
            <a:r>
              <a:rPr lang="cs-CZ" dirty="0" smtClean="0"/>
              <a:t>fotografie a obrázky </a:t>
            </a:r>
            <a:r>
              <a:rPr lang="cs-CZ" dirty="0" smtClean="0"/>
              <a:t>ze školou zakoupeného CD(</a:t>
            </a:r>
            <a:r>
              <a:rPr lang="cs-CZ" dirty="0" err="1" smtClean="0"/>
              <a:t>Greenstreet</a:t>
            </a:r>
            <a:r>
              <a:rPr lang="cs-CZ" dirty="0" smtClean="0"/>
              <a:t> 32000 </a:t>
            </a:r>
            <a:r>
              <a:rPr lang="cs-CZ" dirty="0" err="1" smtClean="0"/>
              <a:t>images</a:t>
            </a:r>
            <a:r>
              <a:rPr lang="cs-CZ" dirty="0" smtClean="0"/>
              <a:t>).  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92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</TotalTime>
  <Words>230</Words>
  <Application>Microsoft Office PowerPoint</Application>
  <PresentationFormat>Předvádění na obrazovce (4:3)</PresentationFormat>
  <Paragraphs>46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Prezentace aplikace PowerPoint</vt:lpstr>
      <vt:lpstr>FRUIT</vt:lpstr>
      <vt:lpstr>(A) PINEAPPLE/ PINEAPPLES</vt:lpstr>
      <vt:lpstr>(A) RASPBERRY/ RASPBERRIES</vt:lpstr>
      <vt:lpstr>(A) BLACKBERRY/ BLACKBERRIES</vt:lpstr>
      <vt:lpstr>(A) BILBERRY/ BILBERRIES</vt:lpstr>
      <vt:lpstr>(A) LEMON/ LEMONS</vt:lpstr>
      <vt:lpstr>(AN) APPLE/APPLES</vt:lpstr>
      <vt:lpstr>(A) STRAWBERRY/ STRAWBERRIES</vt:lpstr>
      <vt:lpstr>(A) BANANA/BANANAS</vt:lpstr>
      <vt:lpstr>(AN) ORANGE/ORANGES</vt:lpstr>
      <vt:lpstr>(A) PEAR/ PEARS</vt:lpstr>
      <vt:lpstr>(A) PLUM/ PLUMS</vt:lpstr>
      <vt:lpstr>(A) CURRANT/ CURRANTS</vt:lpstr>
      <vt:lpstr>(A) GRAPE/ GRAPEVINE</vt:lpstr>
      <vt:lpstr>DO YOU LIKE FRUIT?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FRUIT</dc:title>
  <dc:creator>Uživatel</dc:creator>
  <cp:lastModifiedBy>Slavíková Hana</cp:lastModifiedBy>
  <cp:revision>9</cp:revision>
  <dcterms:created xsi:type="dcterms:W3CDTF">2013-02-24T13:15:08Z</dcterms:created>
  <dcterms:modified xsi:type="dcterms:W3CDTF">2013-03-04T19:49:47Z</dcterms:modified>
</cp:coreProperties>
</file>