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9" r:id="rId10"/>
    <p:sldId id="270" r:id="rId11"/>
    <p:sldId id="275" r:id="rId12"/>
    <p:sldId id="271" r:id="rId13"/>
    <p:sldId id="272" r:id="rId14"/>
    <p:sldId id="273" r:id="rId15"/>
    <p:sldId id="274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</a:t>
          </a:r>
          <a:r>
            <a:rPr lang="cs-CZ" dirty="0" err="1" smtClean="0"/>
            <a:t>Clothes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</a:t>
          </a:r>
          <a:r>
            <a:rPr lang="cs-CZ" smtClean="0"/>
            <a:t>VY_22_INOVACE_CIZÍ JAZYK_34. </a:t>
          </a:r>
          <a:r>
            <a:rPr lang="cs-CZ" dirty="0" err="1" smtClean="0"/>
            <a:t>Clothes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 custScaleX="99485" custScaleY="115388" custLinFactY="-100000" custLinFactNeighborX="0" custLinFactNeighborY="-18582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Y="-70911" custLinFactNeighborX="-143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 custLinFactY="-82845" custLinFactNeighborX="735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 custLinFactY="-94779" custLinFactNeighborX="-589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 custLinFactY="-105824" custLinFactNeighborX="-589" custLinFactNeighborY="-2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80415D33-03A9-4C90-91F1-EA72B09BF970}" type="presOf" srcId="{1F22E069-A120-4AB7-85EA-52FE8601DC25}" destId="{101D9C14-FD64-4E3B-BCA2-9F90782F8549}" srcOrd="0" destOrd="0" presId="urn:microsoft.com/office/officeart/2005/8/layout/vList2"/>
    <dgm:cxn modelId="{E2A3F242-8F78-475C-9452-FC6AE3E0CF41}" type="presOf" srcId="{ED4F5D22-F0C9-4DEB-AEBB-340C21D807CD}" destId="{162EBC16-4716-472B-9EB3-0A62D1C8E8FB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FC086C9C-7BAE-487A-BC51-0FE0394F27DE}" type="presOf" srcId="{52BEB325-363B-45D0-ABED-1885F79F23A1}" destId="{45FAE54C-2B7D-4C24-8DFF-2D9E8A3DF887}" srcOrd="0" destOrd="0" presId="urn:microsoft.com/office/officeart/2005/8/layout/vList2"/>
    <dgm:cxn modelId="{13BCAF76-34C4-43A2-89F0-67041549BAA2}" type="presOf" srcId="{C8C4713B-85A2-4D65-9E2F-20BFD47A8FBE}" destId="{7ED2BFF5-562D-448B-A2B3-EA637190C721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F4CD98AE-4CBC-4D9B-BFAD-55B6B61AE8EB}" type="presOf" srcId="{B00A2139-7123-4CE9-B1E5-5F65E85072EE}" destId="{58BE3FB0-741C-491B-83EE-7B1D305E3DDB}" srcOrd="0" destOrd="0" presId="urn:microsoft.com/office/officeart/2005/8/layout/vList2"/>
    <dgm:cxn modelId="{802081C7-2B3B-4E1C-8D9C-0A5C7B6062A8}" type="presOf" srcId="{54328577-CE38-42C9-B724-51432B06E5CA}" destId="{CD1F462A-8EDA-434D-9342-2C73FCF9D894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DD754B7F-C2D2-4AD4-B4FF-D725A59BCE4C}" type="presParOf" srcId="{58BE3FB0-741C-491B-83EE-7B1D305E3DDB}" destId="{101D9C14-FD64-4E3B-BCA2-9F90782F8549}" srcOrd="0" destOrd="0" presId="urn:microsoft.com/office/officeart/2005/8/layout/vList2"/>
    <dgm:cxn modelId="{D8C2F808-47B7-4B1B-9922-BB5FD0A7E08C}" type="presParOf" srcId="{58BE3FB0-741C-491B-83EE-7B1D305E3DDB}" destId="{0BD3B9D5-C820-49A3-8317-EDB22A8FCC2D}" srcOrd="1" destOrd="0" presId="urn:microsoft.com/office/officeart/2005/8/layout/vList2"/>
    <dgm:cxn modelId="{A84B19E4-C52D-42AE-B365-139D93DDAE0E}" type="presParOf" srcId="{58BE3FB0-741C-491B-83EE-7B1D305E3DDB}" destId="{45FAE54C-2B7D-4C24-8DFF-2D9E8A3DF887}" srcOrd="2" destOrd="0" presId="urn:microsoft.com/office/officeart/2005/8/layout/vList2"/>
    <dgm:cxn modelId="{8CE91D9B-92B0-4E95-9653-4055B5CFAAE7}" type="presParOf" srcId="{58BE3FB0-741C-491B-83EE-7B1D305E3DDB}" destId="{55CF85D8-08AA-450B-8E2D-EB828D5EEC7D}" srcOrd="3" destOrd="0" presId="urn:microsoft.com/office/officeart/2005/8/layout/vList2"/>
    <dgm:cxn modelId="{BD4DCDE6-4C1E-4EAB-A1AE-653ED6718A66}" type="presParOf" srcId="{58BE3FB0-741C-491B-83EE-7B1D305E3DDB}" destId="{CD1F462A-8EDA-434D-9342-2C73FCF9D894}" srcOrd="4" destOrd="0" presId="urn:microsoft.com/office/officeart/2005/8/layout/vList2"/>
    <dgm:cxn modelId="{2BB6FB01-272E-4A3C-BBE4-B6CA743C9088}" type="presParOf" srcId="{58BE3FB0-741C-491B-83EE-7B1D305E3DDB}" destId="{51841FC5-9008-4FE4-95F0-1BCBA3F1F37E}" srcOrd="5" destOrd="0" presId="urn:microsoft.com/office/officeart/2005/8/layout/vList2"/>
    <dgm:cxn modelId="{556DCA76-1EA4-4427-8F47-EDE07C89D561}" type="presParOf" srcId="{58BE3FB0-741C-491B-83EE-7B1D305E3DDB}" destId="{7ED2BFF5-562D-448B-A2B3-EA637190C721}" srcOrd="6" destOrd="0" presId="urn:microsoft.com/office/officeart/2005/8/layout/vList2"/>
    <dgm:cxn modelId="{B0FDF827-0C6F-4680-A205-10F80C5EBA03}" type="presParOf" srcId="{58BE3FB0-741C-491B-83EE-7B1D305E3DDB}" destId="{582111BC-682B-41DA-BB18-DEEBF264A8A9}" srcOrd="7" destOrd="0" presId="urn:microsoft.com/office/officeart/2005/8/layout/vList2"/>
    <dgm:cxn modelId="{DC58A0EC-6776-4A0A-A499-B391FF85E92B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2B97C4-A897-4BAB-9625-DC16D15C0528}" type="doc">
      <dgm:prSet loTypeId="urn:microsoft.com/office/officeart/2005/8/layout/vList5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4474123E-E306-4986-BAE6-5130C8613035}">
      <dgm:prSet phldrT="[Text]"/>
      <dgm:spPr/>
      <dgm:t>
        <a:bodyPr/>
        <a:lstStyle/>
        <a:p>
          <a:r>
            <a:rPr lang="cs-CZ" dirty="0" smtClean="0"/>
            <a:t>tričko</a:t>
          </a:r>
          <a:endParaRPr lang="cs-CZ" dirty="0"/>
        </a:p>
      </dgm:t>
    </dgm:pt>
    <dgm:pt modelId="{E7847F34-EECE-4CB9-8EBC-5571D5DFF253}" type="parTrans" cxnId="{F7A9FF1C-6960-4CF5-8279-8E6562F72330}">
      <dgm:prSet/>
      <dgm:spPr/>
      <dgm:t>
        <a:bodyPr/>
        <a:lstStyle/>
        <a:p>
          <a:endParaRPr lang="cs-CZ"/>
        </a:p>
      </dgm:t>
    </dgm:pt>
    <dgm:pt modelId="{769EB902-0320-43D1-BB10-00457FEC91BB}" type="sibTrans" cxnId="{F7A9FF1C-6960-4CF5-8279-8E6562F72330}">
      <dgm:prSet/>
      <dgm:spPr/>
      <dgm:t>
        <a:bodyPr/>
        <a:lstStyle/>
        <a:p>
          <a:endParaRPr lang="cs-CZ"/>
        </a:p>
      </dgm:t>
    </dgm:pt>
    <dgm:pt modelId="{1B70E118-DC38-48CE-9AD5-BCF1A9E609C2}">
      <dgm:prSet phldrT="[Text]"/>
      <dgm:spPr/>
      <dgm:t>
        <a:bodyPr/>
        <a:lstStyle/>
        <a:p>
          <a:r>
            <a:rPr lang="cs-CZ" dirty="0" smtClean="0"/>
            <a:t>a T-</a:t>
          </a:r>
          <a:r>
            <a:rPr lang="cs-CZ" dirty="0" err="1" smtClean="0"/>
            <a:t>shirt</a:t>
          </a:r>
          <a:endParaRPr lang="cs-CZ" dirty="0"/>
        </a:p>
      </dgm:t>
    </dgm:pt>
    <dgm:pt modelId="{43F2B727-5697-4C10-B7DB-2F34120DA2C8}" type="parTrans" cxnId="{19B50451-DC2F-4805-9603-A08EC7C6133C}">
      <dgm:prSet/>
      <dgm:spPr/>
      <dgm:t>
        <a:bodyPr/>
        <a:lstStyle/>
        <a:p>
          <a:endParaRPr lang="cs-CZ"/>
        </a:p>
      </dgm:t>
    </dgm:pt>
    <dgm:pt modelId="{3B865FA7-A194-4FF7-BBBE-0E022992A9A4}" type="sibTrans" cxnId="{19B50451-DC2F-4805-9603-A08EC7C6133C}">
      <dgm:prSet/>
      <dgm:spPr/>
      <dgm:t>
        <a:bodyPr/>
        <a:lstStyle/>
        <a:p>
          <a:endParaRPr lang="cs-CZ"/>
        </a:p>
      </dgm:t>
    </dgm:pt>
    <dgm:pt modelId="{546E1ED1-DC51-4E92-8E84-355AB1CDE44C}">
      <dgm:prSet phldrT="[Text]" phldr="1"/>
      <dgm:spPr/>
      <dgm:t>
        <a:bodyPr/>
        <a:lstStyle/>
        <a:p>
          <a:endParaRPr lang="cs-CZ"/>
        </a:p>
      </dgm:t>
    </dgm:pt>
    <dgm:pt modelId="{B3F7FC9A-E7AA-4468-A53B-F4E2670DF9EC}" type="parTrans" cxnId="{E3EDAFA4-35EC-443C-954E-991BDC559C78}">
      <dgm:prSet/>
      <dgm:spPr/>
      <dgm:t>
        <a:bodyPr/>
        <a:lstStyle/>
        <a:p>
          <a:endParaRPr lang="cs-CZ"/>
        </a:p>
      </dgm:t>
    </dgm:pt>
    <dgm:pt modelId="{B23EDD1B-26B4-4EFD-B8E1-62C05E32FBEF}" type="sibTrans" cxnId="{E3EDAFA4-35EC-443C-954E-991BDC559C78}">
      <dgm:prSet/>
      <dgm:spPr/>
      <dgm:t>
        <a:bodyPr/>
        <a:lstStyle/>
        <a:p>
          <a:endParaRPr lang="cs-CZ"/>
        </a:p>
      </dgm:t>
    </dgm:pt>
    <dgm:pt modelId="{0837C2C0-D6FF-493D-BBCB-8779CF52A22D}">
      <dgm:prSet phldrT="[Text]"/>
      <dgm:spPr/>
      <dgm:t>
        <a:bodyPr/>
        <a:lstStyle/>
        <a:p>
          <a:r>
            <a:rPr lang="cs-CZ" dirty="0" smtClean="0"/>
            <a:t>kraťasy</a:t>
          </a:r>
          <a:endParaRPr lang="cs-CZ" dirty="0"/>
        </a:p>
      </dgm:t>
    </dgm:pt>
    <dgm:pt modelId="{F3CBBCC5-5E9A-4A17-B431-A13617F19475}" type="parTrans" cxnId="{EFBDEDD2-FFDD-47C0-816D-3DA2C428157F}">
      <dgm:prSet/>
      <dgm:spPr/>
      <dgm:t>
        <a:bodyPr/>
        <a:lstStyle/>
        <a:p>
          <a:endParaRPr lang="cs-CZ"/>
        </a:p>
      </dgm:t>
    </dgm:pt>
    <dgm:pt modelId="{36DCAD37-3731-4161-BA3E-78CBB36DD621}" type="sibTrans" cxnId="{EFBDEDD2-FFDD-47C0-816D-3DA2C428157F}">
      <dgm:prSet/>
      <dgm:spPr/>
      <dgm:t>
        <a:bodyPr/>
        <a:lstStyle/>
        <a:p>
          <a:endParaRPr lang="cs-CZ"/>
        </a:p>
      </dgm:t>
    </dgm:pt>
    <dgm:pt modelId="{8C63D594-A0F9-4623-8C66-553F5FB2000D}">
      <dgm:prSet phldrT="[Text]"/>
      <dgm:spPr/>
      <dgm:t>
        <a:bodyPr/>
        <a:lstStyle/>
        <a:p>
          <a:r>
            <a:rPr lang="cs-CZ" dirty="0" err="1" smtClean="0"/>
            <a:t>shorts</a:t>
          </a:r>
          <a:endParaRPr lang="cs-CZ" dirty="0"/>
        </a:p>
      </dgm:t>
    </dgm:pt>
    <dgm:pt modelId="{170FB39F-1E66-44C0-9BAE-4B30CC488DE9}" type="parTrans" cxnId="{61EAEC8F-A8B5-4852-841D-94AF1CDFCB80}">
      <dgm:prSet/>
      <dgm:spPr/>
      <dgm:t>
        <a:bodyPr/>
        <a:lstStyle/>
        <a:p>
          <a:endParaRPr lang="cs-CZ"/>
        </a:p>
      </dgm:t>
    </dgm:pt>
    <dgm:pt modelId="{5B6C41EF-81B0-4EF9-AD8C-59B033945B99}" type="sibTrans" cxnId="{61EAEC8F-A8B5-4852-841D-94AF1CDFCB80}">
      <dgm:prSet/>
      <dgm:spPr/>
      <dgm:t>
        <a:bodyPr/>
        <a:lstStyle/>
        <a:p>
          <a:endParaRPr lang="cs-CZ"/>
        </a:p>
      </dgm:t>
    </dgm:pt>
    <dgm:pt modelId="{C19E94E7-A51C-4812-8A5C-87E5BA763EE4}">
      <dgm:prSet phldrT="[Text]" phldr="1"/>
      <dgm:spPr/>
      <dgm:t>
        <a:bodyPr/>
        <a:lstStyle/>
        <a:p>
          <a:endParaRPr lang="cs-CZ"/>
        </a:p>
      </dgm:t>
    </dgm:pt>
    <dgm:pt modelId="{D135919C-650E-43B1-AB2D-3227F6BED524}" type="parTrans" cxnId="{4EA11DA9-973E-4506-8D39-86A6F99271C3}">
      <dgm:prSet/>
      <dgm:spPr/>
      <dgm:t>
        <a:bodyPr/>
        <a:lstStyle/>
        <a:p>
          <a:endParaRPr lang="cs-CZ"/>
        </a:p>
      </dgm:t>
    </dgm:pt>
    <dgm:pt modelId="{6C3D132F-0D34-43F8-A9BA-432E1E7471FC}" type="sibTrans" cxnId="{4EA11DA9-973E-4506-8D39-86A6F99271C3}">
      <dgm:prSet/>
      <dgm:spPr/>
      <dgm:t>
        <a:bodyPr/>
        <a:lstStyle/>
        <a:p>
          <a:endParaRPr lang="cs-CZ"/>
        </a:p>
      </dgm:t>
    </dgm:pt>
    <dgm:pt modelId="{BF17BF40-6C0C-4BA7-867A-768E520577FD}">
      <dgm:prSet phldrT="[Text]"/>
      <dgm:spPr/>
      <dgm:t>
        <a:bodyPr/>
        <a:lstStyle/>
        <a:p>
          <a:r>
            <a:rPr lang="cs-CZ" dirty="0" smtClean="0"/>
            <a:t>ponožka</a:t>
          </a:r>
          <a:endParaRPr lang="cs-CZ" dirty="0"/>
        </a:p>
      </dgm:t>
    </dgm:pt>
    <dgm:pt modelId="{60940627-97AF-4117-BFEC-1F19A435423B}" type="parTrans" cxnId="{73E09582-B011-44EF-8ADE-6AB45DF50B2B}">
      <dgm:prSet/>
      <dgm:spPr/>
      <dgm:t>
        <a:bodyPr/>
        <a:lstStyle/>
        <a:p>
          <a:endParaRPr lang="cs-CZ"/>
        </a:p>
      </dgm:t>
    </dgm:pt>
    <dgm:pt modelId="{C65D8330-753F-4FE4-9F66-34B5999CFD7A}" type="sibTrans" cxnId="{73E09582-B011-44EF-8ADE-6AB45DF50B2B}">
      <dgm:prSet/>
      <dgm:spPr/>
      <dgm:t>
        <a:bodyPr/>
        <a:lstStyle/>
        <a:p>
          <a:endParaRPr lang="cs-CZ"/>
        </a:p>
      </dgm:t>
    </dgm:pt>
    <dgm:pt modelId="{74DD3925-0F9D-467D-BDFF-D13158967C75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sock</a:t>
          </a:r>
          <a:endParaRPr lang="cs-CZ" dirty="0"/>
        </a:p>
      </dgm:t>
    </dgm:pt>
    <dgm:pt modelId="{D8A29943-756A-448B-AB6D-309CA362C776}" type="parTrans" cxnId="{C7265D37-5368-4CB5-93DE-A2CF840F6832}">
      <dgm:prSet/>
      <dgm:spPr/>
      <dgm:t>
        <a:bodyPr/>
        <a:lstStyle/>
        <a:p>
          <a:endParaRPr lang="cs-CZ"/>
        </a:p>
      </dgm:t>
    </dgm:pt>
    <dgm:pt modelId="{6F150BB6-9DFF-4FE8-8B66-3D773ADAEFB1}" type="sibTrans" cxnId="{C7265D37-5368-4CB5-93DE-A2CF840F6832}">
      <dgm:prSet/>
      <dgm:spPr/>
      <dgm:t>
        <a:bodyPr/>
        <a:lstStyle/>
        <a:p>
          <a:endParaRPr lang="cs-CZ"/>
        </a:p>
      </dgm:t>
    </dgm:pt>
    <dgm:pt modelId="{B4DC9B9D-4D59-46F2-A412-5675B01537E5}">
      <dgm:prSet phldrT="[Text]" phldr="1"/>
      <dgm:spPr/>
      <dgm:t>
        <a:bodyPr/>
        <a:lstStyle/>
        <a:p>
          <a:endParaRPr lang="cs-CZ"/>
        </a:p>
      </dgm:t>
    </dgm:pt>
    <dgm:pt modelId="{BB5BD4AA-A83F-4A8B-8D58-2383DC5385AF}" type="parTrans" cxnId="{83BFDF07-14B5-4BCE-832C-B9ECC975ECFF}">
      <dgm:prSet/>
      <dgm:spPr/>
      <dgm:t>
        <a:bodyPr/>
        <a:lstStyle/>
        <a:p>
          <a:endParaRPr lang="cs-CZ"/>
        </a:p>
      </dgm:t>
    </dgm:pt>
    <dgm:pt modelId="{B3CA3752-586F-44AB-A607-2DCDFC49D6C3}" type="sibTrans" cxnId="{83BFDF07-14B5-4BCE-832C-B9ECC975ECFF}">
      <dgm:prSet/>
      <dgm:spPr/>
      <dgm:t>
        <a:bodyPr/>
        <a:lstStyle/>
        <a:p>
          <a:endParaRPr lang="cs-CZ"/>
        </a:p>
      </dgm:t>
    </dgm:pt>
    <dgm:pt modelId="{D96D9203-35FB-4D28-8EB3-E125E66C9D6B}" type="pres">
      <dgm:prSet presAssocID="{622B97C4-A897-4BAB-9625-DC16D15C052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AA81B23-8473-4558-862D-D5AE8A24BFC4}" type="pres">
      <dgm:prSet presAssocID="{4474123E-E306-4986-BAE6-5130C8613035}" presName="linNode" presStyleCnt="0"/>
      <dgm:spPr/>
    </dgm:pt>
    <dgm:pt modelId="{4528E6E6-44B3-4559-ABBD-1B52976A04D7}" type="pres">
      <dgm:prSet presAssocID="{4474123E-E306-4986-BAE6-5130C8613035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943A31-F9E8-41D8-A082-44563C147C81}" type="pres">
      <dgm:prSet presAssocID="{4474123E-E306-4986-BAE6-5130C8613035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4F90F8-B43A-4E88-A5EE-5D84BFAF154C}" type="pres">
      <dgm:prSet presAssocID="{769EB902-0320-43D1-BB10-00457FEC91BB}" presName="sp" presStyleCnt="0"/>
      <dgm:spPr/>
    </dgm:pt>
    <dgm:pt modelId="{E5BB16F6-61AB-4FBD-A7F0-C02F03A53072}" type="pres">
      <dgm:prSet presAssocID="{0837C2C0-D6FF-493D-BBCB-8779CF52A22D}" presName="linNode" presStyleCnt="0"/>
      <dgm:spPr/>
    </dgm:pt>
    <dgm:pt modelId="{483FDF9F-0B3E-45FA-8164-642B617C9732}" type="pres">
      <dgm:prSet presAssocID="{0837C2C0-D6FF-493D-BBCB-8779CF52A22D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845DEA-3745-4DDF-B541-A96465FAA5B2}" type="pres">
      <dgm:prSet presAssocID="{0837C2C0-D6FF-493D-BBCB-8779CF52A22D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A56411-9798-43CA-A2AA-3C36FF0DB6FB}" type="pres">
      <dgm:prSet presAssocID="{36DCAD37-3731-4161-BA3E-78CBB36DD621}" presName="sp" presStyleCnt="0"/>
      <dgm:spPr/>
    </dgm:pt>
    <dgm:pt modelId="{E3761F7D-0AAD-4D96-B77E-37D150F6C197}" type="pres">
      <dgm:prSet presAssocID="{BF17BF40-6C0C-4BA7-867A-768E520577FD}" presName="linNode" presStyleCnt="0"/>
      <dgm:spPr/>
    </dgm:pt>
    <dgm:pt modelId="{09379CE6-35FC-4329-B1D8-6CA380C2C96C}" type="pres">
      <dgm:prSet presAssocID="{BF17BF40-6C0C-4BA7-867A-768E520577F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22D6-655E-41D2-BCE7-8F628BC8D107}" type="pres">
      <dgm:prSet presAssocID="{BF17BF40-6C0C-4BA7-867A-768E520577F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397929-B411-4A6A-991E-290B00524B97}" type="presOf" srcId="{4474123E-E306-4986-BAE6-5130C8613035}" destId="{4528E6E6-44B3-4559-ABBD-1B52976A04D7}" srcOrd="0" destOrd="0" presId="urn:microsoft.com/office/officeart/2005/8/layout/vList5"/>
    <dgm:cxn modelId="{61EAEC8F-A8B5-4852-841D-94AF1CDFCB80}" srcId="{0837C2C0-D6FF-493D-BBCB-8779CF52A22D}" destId="{8C63D594-A0F9-4623-8C66-553F5FB2000D}" srcOrd="0" destOrd="0" parTransId="{170FB39F-1E66-44C0-9BAE-4B30CC488DE9}" sibTransId="{5B6C41EF-81B0-4EF9-AD8C-59B033945B99}"/>
    <dgm:cxn modelId="{F7A9FF1C-6960-4CF5-8279-8E6562F72330}" srcId="{622B97C4-A897-4BAB-9625-DC16D15C0528}" destId="{4474123E-E306-4986-BAE6-5130C8613035}" srcOrd="0" destOrd="0" parTransId="{E7847F34-EECE-4CB9-8EBC-5571D5DFF253}" sibTransId="{769EB902-0320-43D1-BB10-00457FEC91BB}"/>
    <dgm:cxn modelId="{C7265D37-5368-4CB5-93DE-A2CF840F6832}" srcId="{BF17BF40-6C0C-4BA7-867A-768E520577FD}" destId="{74DD3925-0F9D-467D-BDFF-D13158967C75}" srcOrd="0" destOrd="0" parTransId="{D8A29943-756A-448B-AB6D-309CA362C776}" sibTransId="{6F150BB6-9DFF-4FE8-8B66-3D773ADAEFB1}"/>
    <dgm:cxn modelId="{EFBDEDD2-FFDD-47C0-816D-3DA2C428157F}" srcId="{622B97C4-A897-4BAB-9625-DC16D15C0528}" destId="{0837C2C0-D6FF-493D-BBCB-8779CF52A22D}" srcOrd="1" destOrd="0" parTransId="{F3CBBCC5-5E9A-4A17-B431-A13617F19475}" sibTransId="{36DCAD37-3731-4161-BA3E-78CBB36DD621}"/>
    <dgm:cxn modelId="{E3EDAFA4-35EC-443C-954E-991BDC559C78}" srcId="{4474123E-E306-4986-BAE6-5130C8613035}" destId="{546E1ED1-DC51-4E92-8E84-355AB1CDE44C}" srcOrd="1" destOrd="0" parTransId="{B3F7FC9A-E7AA-4468-A53B-F4E2670DF9EC}" sibTransId="{B23EDD1B-26B4-4EFD-B8E1-62C05E32FBEF}"/>
    <dgm:cxn modelId="{83BFDF07-14B5-4BCE-832C-B9ECC975ECFF}" srcId="{BF17BF40-6C0C-4BA7-867A-768E520577FD}" destId="{B4DC9B9D-4D59-46F2-A412-5675B01537E5}" srcOrd="1" destOrd="0" parTransId="{BB5BD4AA-A83F-4A8B-8D58-2383DC5385AF}" sibTransId="{B3CA3752-586F-44AB-A607-2DCDFC49D6C3}"/>
    <dgm:cxn modelId="{B7E19DAE-6839-4D12-8F11-FC5F5DAECC48}" type="presOf" srcId="{622B97C4-A897-4BAB-9625-DC16D15C0528}" destId="{D96D9203-35FB-4D28-8EB3-E125E66C9D6B}" srcOrd="0" destOrd="0" presId="urn:microsoft.com/office/officeart/2005/8/layout/vList5"/>
    <dgm:cxn modelId="{AF424297-C8DB-4C8F-AA14-EB9B329FE03A}" type="presOf" srcId="{0837C2C0-D6FF-493D-BBCB-8779CF52A22D}" destId="{483FDF9F-0B3E-45FA-8164-642B617C9732}" srcOrd="0" destOrd="0" presId="urn:microsoft.com/office/officeart/2005/8/layout/vList5"/>
    <dgm:cxn modelId="{4EA11DA9-973E-4506-8D39-86A6F99271C3}" srcId="{0837C2C0-D6FF-493D-BBCB-8779CF52A22D}" destId="{C19E94E7-A51C-4812-8A5C-87E5BA763EE4}" srcOrd="1" destOrd="0" parTransId="{D135919C-650E-43B1-AB2D-3227F6BED524}" sibTransId="{6C3D132F-0D34-43F8-A9BA-432E1E7471FC}"/>
    <dgm:cxn modelId="{D1F8438B-C16E-43D2-96F6-C0E4840A6005}" type="presOf" srcId="{B4DC9B9D-4D59-46F2-A412-5675B01537E5}" destId="{80E522D6-655E-41D2-BCE7-8F628BC8D107}" srcOrd="0" destOrd="1" presId="urn:microsoft.com/office/officeart/2005/8/layout/vList5"/>
    <dgm:cxn modelId="{F261AA95-4BF5-4D85-BAA1-A560EF821212}" type="presOf" srcId="{1B70E118-DC38-48CE-9AD5-BCF1A9E609C2}" destId="{E8943A31-F9E8-41D8-A082-44563C147C81}" srcOrd="0" destOrd="0" presId="urn:microsoft.com/office/officeart/2005/8/layout/vList5"/>
    <dgm:cxn modelId="{19B50451-DC2F-4805-9603-A08EC7C6133C}" srcId="{4474123E-E306-4986-BAE6-5130C8613035}" destId="{1B70E118-DC38-48CE-9AD5-BCF1A9E609C2}" srcOrd="0" destOrd="0" parTransId="{43F2B727-5697-4C10-B7DB-2F34120DA2C8}" sibTransId="{3B865FA7-A194-4FF7-BBBE-0E022992A9A4}"/>
    <dgm:cxn modelId="{50C09351-B31F-4504-9408-E34EB06616AF}" type="presOf" srcId="{8C63D594-A0F9-4623-8C66-553F5FB2000D}" destId="{26845DEA-3745-4DDF-B541-A96465FAA5B2}" srcOrd="0" destOrd="0" presId="urn:microsoft.com/office/officeart/2005/8/layout/vList5"/>
    <dgm:cxn modelId="{E60FFB30-6954-4691-AC07-F98766B6FD94}" type="presOf" srcId="{546E1ED1-DC51-4E92-8E84-355AB1CDE44C}" destId="{E8943A31-F9E8-41D8-A082-44563C147C81}" srcOrd="0" destOrd="1" presId="urn:microsoft.com/office/officeart/2005/8/layout/vList5"/>
    <dgm:cxn modelId="{73E09582-B011-44EF-8ADE-6AB45DF50B2B}" srcId="{622B97C4-A897-4BAB-9625-DC16D15C0528}" destId="{BF17BF40-6C0C-4BA7-867A-768E520577FD}" srcOrd="2" destOrd="0" parTransId="{60940627-97AF-4117-BFEC-1F19A435423B}" sibTransId="{C65D8330-753F-4FE4-9F66-34B5999CFD7A}"/>
    <dgm:cxn modelId="{8FAFD054-B7AA-46FE-B4CE-5C9545600BBA}" type="presOf" srcId="{C19E94E7-A51C-4812-8A5C-87E5BA763EE4}" destId="{26845DEA-3745-4DDF-B541-A96465FAA5B2}" srcOrd="0" destOrd="1" presId="urn:microsoft.com/office/officeart/2005/8/layout/vList5"/>
    <dgm:cxn modelId="{36CBC420-47F0-4A6E-BA62-EB0EC153FB1C}" type="presOf" srcId="{BF17BF40-6C0C-4BA7-867A-768E520577FD}" destId="{09379CE6-35FC-4329-B1D8-6CA380C2C96C}" srcOrd="0" destOrd="0" presId="urn:microsoft.com/office/officeart/2005/8/layout/vList5"/>
    <dgm:cxn modelId="{B386D3A3-164A-43D9-B1AB-B3635E592989}" type="presOf" srcId="{74DD3925-0F9D-467D-BDFF-D13158967C75}" destId="{80E522D6-655E-41D2-BCE7-8F628BC8D107}" srcOrd="0" destOrd="0" presId="urn:microsoft.com/office/officeart/2005/8/layout/vList5"/>
    <dgm:cxn modelId="{8A25FCD8-846B-438E-9460-55B2A9F27CD8}" type="presParOf" srcId="{D96D9203-35FB-4D28-8EB3-E125E66C9D6B}" destId="{BAA81B23-8473-4558-862D-D5AE8A24BFC4}" srcOrd="0" destOrd="0" presId="urn:microsoft.com/office/officeart/2005/8/layout/vList5"/>
    <dgm:cxn modelId="{76EC1F59-E7DC-4050-A7CF-44EF9A1A67EC}" type="presParOf" srcId="{BAA81B23-8473-4558-862D-D5AE8A24BFC4}" destId="{4528E6E6-44B3-4559-ABBD-1B52976A04D7}" srcOrd="0" destOrd="0" presId="urn:microsoft.com/office/officeart/2005/8/layout/vList5"/>
    <dgm:cxn modelId="{E50B4BB4-9545-4CCD-9D48-CCEA2423E5AF}" type="presParOf" srcId="{BAA81B23-8473-4558-862D-D5AE8A24BFC4}" destId="{E8943A31-F9E8-41D8-A082-44563C147C81}" srcOrd="1" destOrd="0" presId="urn:microsoft.com/office/officeart/2005/8/layout/vList5"/>
    <dgm:cxn modelId="{6B19F678-3E19-45AF-91A9-EF84A297E143}" type="presParOf" srcId="{D96D9203-35FB-4D28-8EB3-E125E66C9D6B}" destId="{7E4F90F8-B43A-4E88-A5EE-5D84BFAF154C}" srcOrd="1" destOrd="0" presId="urn:microsoft.com/office/officeart/2005/8/layout/vList5"/>
    <dgm:cxn modelId="{01BA1681-A012-46D8-B749-683DCC9C1107}" type="presParOf" srcId="{D96D9203-35FB-4D28-8EB3-E125E66C9D6B}" destId="{E5BB16F6-61AB-4FBD-A7F0-C02F03A53072}" srcOrd="2" destOrd="0" presId="urn:microsoft.com/office/officeart/2005/8/layout/vList5"/>
    <dgm:cxn modelId="{604DB254-976D-49E4-997D-2E263A987DEA}" type="presParOf" srcId="{E5BB16F6-61AB-4FBD-A7F0-C02F03A53072}" destId="{483FDF9F-0B3E-45FA-8164-642B617C9732}" srcOrd="0" destOrd="0" presId="urn:microsoft.com/office/officeart/2005/8/layout/vList5"/>
    <dgm:cxn modelId="{2784C684-9D73-4769-8126-96C6B30AEBC2}" type="presParOf" srcId="{E5BB16F6-61AB-4FBD-A7F0-C02F03A53072}" destId="{26845DEA-3745-4DDF-B541-A96465FAA5B2}" srcOrd="1" destOrd="0" presId="urn:microsoft.com/office/officeart/2005/8/layout/vList5"/>
    <dgm:cxn modelId="{DB82A254-CC0E-45E9-98A0-30755EB44CC6}" type="presParOf" srcId="{D96D9203-35FB-4D28-8EB3-E125E66C9D6B}" destId="{C2A56411-9798-43CA-A2AA-3C36FF0DB6FB}" srcOrd="3" destOrd="0" presId="urn:microsoft.com/office/officeart/2005/8/layout/vList5"/>
    <dgm:cxn modelId="{96019224-2A95-4707-8FEE-CAB965950754}" type="presParOf" srcId="{D96D9203-35FB-4D28-8EB3-E125E66C9D6B}" destId="{E3761F7D-0AAD-4D96-B77E-37D150F6C197}" srcOrd="4" destOrd="0" presId="urn:microsoft.com/office/officeart/2005/8/layout/vList5"/>
    <dgm:cxn modelId="{96B69A10-2E87-4A6A-841D-EE0E92284C4C}" type="presParOf" srcId="{E3761F7D-0AAD-4D96-B77E-37D150F6C197}" destId="{09379CE6-35FC-4329-B1D8-6CA380C2C96C}" srcOrd="0" destOrd="0" presId="urn:microsoft.com/office/officeart/2005/8/layout/vList5"/>
    <dgm:cxn modelId="{76ADF480-8895-4466-A435-95005794EAAC}" type="presParOf" srcId="{E3761F7D-0AAD-4D96-B77E-37D150F6C197}" destId="{80E522D6-655E-41D2-BCE7-8F628BC8D10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D9074E-1E98-4EAD-ACA2-A26C0145B99A}" type="doc">
      <dgm:prSet loTypeId="urn:microsoft.com/office/officeart/2005/8/layout/vList5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86D43F44-BEBA-4F71-AF8F-56BC080B1695}">
      <dgm:prSet phldrT="[Text]" custT="1"/>
      <dgm:spPr/>
      <dgm:t>
        <a:bodyPr/>
        <a:lstStyle/>
        <a:p>
          <a:r>
            <a:rPr lang="cs-CZ" sz="2400" dirty="0" smtClean="0"/>
            <a:t>kabát</a:t>
          </a:r>
          <a:endParaRPr lang="cs-CZ" sz="2400" dirty="0"/>
        </a:p>
      </dgm:t>
    </dgm:pt>
    <dgm:pt modelId="{964001A8-34DC-42D2-855F-42BF75D0F24B}" type="parTrans" cxnId="{9DB0D1A1-8AF6-400F-906F-C88777B88E7B}">
      <dgm:prSet/>
      <dgm:spPr/>
      <dgm:t>
        <a:bodyPr/>
        <a:lstStyle/>
        <a:p>
          <a:endParaRPr lang="cs-CZ"/>
        </a:p>
      </dgm:t>
    </dgm:pt>
    <dgm:pt modelId="{E1099B7C-4453-44E6-B9A2-47FF1B3EABA0}" type="sibTrans" cxnId="{9DB0D1A1-8AF6-400F-906F-C88777B88E7B}">
      <dgm:prSet/>
      <dgm:spPr/>
      <dgm:t>
        <a:bodyPr/>
        <a:lstStyle/>
        <a:p>
          <a:endParaRPr lang="cs-CZ"/>
        </a:p>
      </dgm:t>
    </dgm:pt>
    <dgm:pt modelId="{B7CD0774-03FB-436E-83B8-7061BB0F9BFB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coat</a:t>
          </a:r>
          <a:endParaRPr lang="cs-CZ" dirty="0"/>
        </a:p>
      </dgm:t>
    </dgm:pt>
    <dgm:pt modelId="{97C99CE4-5D82-4F41-AD3F-CAB89B820931}" type="parTrans" cxnId="{BF72F042-34AC-44CA-AF75-9D0BDD1A0B5B}">
      <dgm:prSet/>
      <dgm:spPr/>
      <dgm:t>
        <a:bodyPr/>
        <a:lstStyle/>
        <a:p>
          <a:endParaRPr lang="cs-CZ"/>
        </a:p>
      </dgm:t>
    </dgm:pt>
    <dgm:pt modelId="{9172B813-0A3D-44F3-9A6F-D82775FBED0E}" type="sibTrans" cxnId="{BF72F042-34AC-44CA-AF75-9D0BDD1A0B5B}">
      <dgm:prSet/>
      <dgm:spPr/>
      <dgm:t>
        <a:bodyPr/>
        <a:lstStyle/>
        <a:p>
          <a:endParaRPr lang="cs-CZ"/>
        </a:p>
      </dgm:t>
    </dgm:pt>
    <dgm:pt modelId="{6E74DA62-495F-4D01-9767-E8AE83896F19}">
      <dgm:prSet phldrT="[Text]" phldr="1"/>
      <dgm:spPr/>
      <dgm:t>
        <a:bodyPr/>
        <a:lstStyle/>
        <a:p>
          <a:endParaRPr lang="cs-CZ"/>
        </a:p>
      </dgm:t>
    </dgm:pt>
    <dgm:pt modelId="{E99ED7A3-AB44-4B93-AE48-606C33FB33C9}" type="parTrans" cxnId="{3E4328F6-DF46-4CEA-A37F-08EF11336D61}">
      <dgm:prSet/>
      <dgm:spPr/>
      <dgm:t>
        <a:bodyPr/>
        <a:lstStyle/>
        <a:p>
          <a:endParaRPr lang="cs-CZ"/>
        </a:p>
      </dgm:t>
    </dgm:pt>
    <dgm:pt modelId="{2B630D66-A18A-4AB2-BCE8-29A382B9DEE8}" type="sibTrans" cxnId="{3E4328F6-DF46-4CEA-A37F-08EF11336D61}">
      <dgm:prSet/>
      <dgm:spPr/>
      <dgm:t>
        <a:bodyPr/>
        <a:lstStyle/>
        <a:p>
          <a:endParaRPr lang="cs-CZ"/>
        </a:p>
      </dgm:t>
    </dgm:pt>
    <dgm:pt modelId="{DBF34B52-4D67-4D8E-A2DB-5908925CC1C6}">
      <dgm:prSet phldrT="[Text]" custT="1"/>
      <dgm:spPr/>
      <dgm:t>
        <a:bodyPr/>
        <a:lstStyle/>
        <a:p>
          <a:r>
            <a:rPr lang="cs-CZ" sz="2400" dirty="0" smtClean="0"/>
            <a:t>košile</a:t>
          </a:r>
          <a:endParaRPr lang="cs-CZ" sz="2400" dirty="0"/>
        </a:p>
      </dgm:t>
    </dgm:pt>
    <dgm:pt modelId="{163B5C10-259F-4145-A013-FD24C6DA7AC0}" type="parTrans" cxnId="{9D8A327B-6AE4-4477-89CC-F90FF56EF06B}">
      <dgm:prSet/>
      <dgm:spPr/>
      <dgm:t>
        <a:bodyPr/>
        <a:lstStyle/>
        <a:p>
          <a:endParaRPr lang="cs-CZ"/>
        </a:p>
      </dgm:t>
    </dgm:pt>
    <dgm:pt modelId="{5663E164-DCF4-4B10-AD0F-E47F600B5FAA}" type="sibTrans" cxnId="{9D8A327B-6AE4-4477-89CC-F90FF56EF06B}">
      <dgm:prSet/>
      <dgm:spPr/>
      <dgm:t>
        <a:bodyPr/>
        <a:lstStyle/>
        <a:p>
          <a:endParaRPr lang="cs-CZ"/>
        </a:p>
      </dgm:t>
    </dgm:pt>
    <dgm:pt modelId="{12C4D6BC-356F-4957-B803-62FBAAD86069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shirt</a:t>
          </a:r>
          <a:endParaRPr lang="cs-CZ" dirty="0"/>
        </a:p>
      </dgm:t>
    </dgm:pt>
    <dgm:pt modelId="{DF89B03A-C5D6-4567-8043-1AB16728DF04}" type="parTrans" cxnId="{5126EE29-EB3B-48AC-87D0-45D0C755AAD7}">
      <dgm:prSet/>
      <dgm:spPr/>
      <dgm:t>
        <a:bodyPr/>
        <a:lstStyle/>
        <a:p>
          <a:endParaRPr lang="cs-CZ"/>
        </a:p>
      </dgm:t>
    </dgm:pt>
    <dgm:pt modelId="{9C422BC8-C200-43BB-A30D-18901673048D}" type="sibTrans" cxnId="{5126EE29-EB3B-48AC-87D0-45D0C755AAD7}">
      <dgm:prSet/>
      <dgm:spPr/>
      <dgm:t>
        <a:bodyPr/>
        <a:lstStyle/>
        <a:p>
          <a:endParaRPr lang="cs-CZ"/>
        </a:p>
      </dgm:t>
    </dgm:pt>
    <dgm:pt modelId="{8EB93D73-1DD4-4C99-8E65-4EEB91E1D109}">
      <dgm:prSet phldrT="[Text]" phldr="1"/>
      <dgm:spPr/>
      <dgm:t>
        <a:bodyPr/>
        <a:lstStyle/>
        <a:p>
          <a:endParaRPr lang="cs-CZ"/>
        </a:p>
      </dgm:t>
    </dgm:pt>
    <dgm:pt modelId="{3BD7D605-0012-4B97-98DD-88A356615819}" type="parTrans" cxnId="{6B94CF9E-95B1-4010-B5C6-78849CB0D010}">
      <dgm:prSet/>
      <dgm:spPr/>
      <dgm:t>
        <a:bodyPr/>
        <a:lstStyle/>
        <a:p>
          <a:endParaRPr lang="cs-CZ"/>
        </a:p>
      </dgm:t>
    </dgm:pt>
    <dgm:pt modelId="{D3577B62-5379-458C-90E0-2C990D7CBB02}" type="sibTrans" cxnId="{6B94CF9E-95B1-4010-B5C6-78849CB0D010}">
      <dgm:prSet/>
      <dgm:spPr/>
      <dgm:t>
        <a:bodyPr/>
        <a:lstStyle/>
        <a:p>
          <a:endParaRPr lang="cs-CZ"/>
        </a:p>
      </dgm:t>
    </dgm:pt>
    <dgm:pt modelId="{84000120-D95D-40D3-B05B-DDF4BB4E0BCD}">
      <dgm:prSet phldrT="[Text]" custT="1"/>
      <dgm:spPr/>
      <dgm:t>
        <a:bodyPr/>
        <a:lstStyle/>
        <a:p>
          <a:r>
            <a:rPr lang="cs-CZ" sz="2400" dirty="0" smtClean="0"/>
            <a:t>svetřík</a:t>
          </a:r>
          <a:endParaRPr lang="cs-CZ" sz="2400" dirty="0"/>
        </a:p>
      </dgm:t>
    </dgm:pt>
    <dgm:pt modelId="{F08D709B-E163-4D68-9D01-F0025AC8D3D4}" type="parTrans" cxnId="{0034FEE0-738B-4F4D-9028-469B43CDBD48}">
      <dgm:prSet/>
      <dgm:spPr/>
      <dgm:t>
        <a:bodyPr/>
        <a:lstStyle/>
        <a:p>
          <a:endParaRPr lang="cs-CZ"/>
        </a:p>
      </dgm:t>
    </dgm:pt>
    <dgm:pt modelId="{9255BE06-2F69-4200-BE0C-DDB362DB4212}" type="sibTrans" cxnId="{0034FEE0-738B-4F4D-9028-469B43CDBD48}">
      <dgm:prSet/>
      <dgm:spPr/>
      <dgm:t>
        <a:bodyPr/>
        <a:lstStyle/>
        <a:p>
          <a:endParaRPr lang="cs-CZ"/>
        </a:p>
      </dgm:t>
    </dgm:pt>
    <dgm:pt modelId="{89040F64-C73F-48ED-AA7B-F2FC168C6EE6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jumper</a:t>
          </a:r>
          <a:endParaRPr lang="cs-CZ" dirty="0"/>
        </a:p>
      </dgm:t>
    </dgm:pt>
    <dgm:pt modelId="{33A05053-3005-4E33-AE3F-053EDD9CD5E0}" type="parTrans" cxnId="{2D3C7634-1D0E-476A-87D6-D61A63C5A0CB}">
      <dgm:prSet/>
      <dgm:spPr/>
      <dgm:t>
        <a:bodyPr/>
        <a:lstStyle/>
        <a:p>
          <a:endParaRPr lang="cs-CZ"/>
        </a:p>
      </dgm:t>
    </dgm:pt>
    <dgm:pt modelId="{B670C7F3-D81C-474B-BFE5-059C13E83555}" type="sibTrans" cxnId="{2D3C7634-1D0E-476A-87D6-D61A63C5A0CB}">
      <dgm:prSet/>
      <dgm:spPr/>
      <dgm:t>
        <a:bodyPr/>
        <a:lstStyle/>
        <a:p>
          <a:endParaRPr lang="cs-CZ"/>
        </a:p>
      </dgm:t>
    </dgm:pt>
    <dgm:pt modelId="{F512C727-61E7-42B8-BD74-2AFF052A892E}">
      <dgm:prSet phldrT="[Text]" phldr="1"/>
      <dgm:spPr/>
      <dgm:t>
        <a:bodyPr/>
        <a:lstStyle/>
        <a:p>
          <a:endParaRPr lang="cs-CZ"/>
        </a:p>
      </dgm:t>
    </dgm:pt>
    <dgm:pt modelId="{4405E3C9-55ED-46FC-812A-29C00F6BF9DE}" type="parTrans" cxnId="{9CC19FEE-1690-43CF-93B7-F6344CD36AE2}">
      <dgm:prSet/>
      <dgm:spPr/>
      <dgm:t>
        <a:bodyPr/>
        <a:lstStyle/>
        <a:p>
          <a:endParaRPr lang="cs-CZ"/>
        </a:p>
      </dgm:t>
    </dgm:pt>
    <dgm:pt modelId="{B6E6AAF9-EB18-47B1-BD2E-7BB611D12099}" type="sibTrans" cxnId="{9CC19FEE-1690-43CF-93B7-F6344CD36AE2}">
      <dgm:prSet/>
      <dgm:spPr/>
      <dgm:t>
        <a:bodyPr/>
        <a:lstStyle/>
        <a:p>
          <a:endParaRPr lang="cs-CZ"/>
        </a:p>
      </dgm:t>
    </dgm:pt>
    <dgm:pt modelId="{4F71766D-CBDE-4114-AB4B-55705E3E04AA}" type="pres">
      <dgm:prSet presAssocID="{88D9074E-1E98-4EAD-ACA2-A26C0145B99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AE24BC8-5F1E-4CFD-8ADF-FB467AC2CBD7}" type="pres">
      <dgm:prSet presAssocID="{86D43F44-BEBA-4F71-AF8F-56BC080B1695}" presName="linNode" presStyleCnt="0"/>
      <dgm:spPr/>
    </dgm:pt>
    <dgm:pt modelId="{43CCE3B8-78FE-4523-9F14-E3478047E7CE}" type="pres">
      <dgm:prSet presAssocID="{86D43F44-BEBA-4F71-AF8F-56BC080B1695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0E9E3D-AAAF-4916-8086-D0D0D121B04A}" type="pres">
      <dgm:prSet presAssocID="{86D43F44-BEBA-4F71-AF8F-56BC080B1695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1A711E-A8AC-4E83-AF36-9C81313AEE08}" type="pres">
      <dgm:prSet presAssocID="{E1099B7C-4453-44E6-B9A2-47FF1B3EABA0}" presName="sp" presStyleCnt="0"/>
      <dgm:spPr/>
    </dgm:pt>
    <dgm:pt modelId="{3FE4A75B-8BEC-4237-A319-E1348DFCFF0D}" type="pres">
      <dgm:prSet presAssocID="{DBF34B52-4D67-4D8E-A2DB-5908925CC1C6}" presName="linNode" presStyleCnt="0"/>
      <dgm:spPr/>
    </dgm:pt>
    <dgm:pt modelId="{BFD0466B-15CA-47EC-B7BA-69BE61983F1A}" type="pres">
      <dgm:prSet presAssocID="{DBF34B52-4D67-4D8E-A2DB-5908925CC1C6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F577DC-C90B-479C-B850-9F93ADFC83ED}" type="pres">
      <dgm:prSet presAssocID="{DBF34B52-4D67-4D8E-A2DB-5908925CC1C6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0AB292-A098-4A59-84E8-D70EFCC44CE7}" type="pres">
      <dgm:prSet presAssocID="{5663E164-DCF4-4B10-AD0F-E47F600B5FAA}" presName="sp" presStyleCnt="0"/>
      <dgm:spPr/>
    </dgm:pt>
    <dgm:pt modelId="{8E9F16AE-0679-4576-9B52-73B71C462127}" type="pres">
      <dgm:prSet presAssocID="{84000120-D95D-40D3-B05B-DDF4BB4E0BCD}" presName="linNode" presStyleCnt="0"/>
      <dgm:spPr/>
    </dgm:pt>
    <dgm:pt modelId="{7FB21AB4-F135-4B33-AD49-0899757E87D3}" type="pres">
      <dgm:prSet presAssocID="{84000120-D95D-40D3-B05B-DDF4BB4E0BC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BCA819-7595-4B65-84DE-8D766CB16CA5}" type="pres">
      <dgm:prSet presAssocID="{84000120-D95D-40D3-B05B-DDF4BB4E0BC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C19FEE-1690-43CF-93B7-F6344CD36AE2}" srcId="{84000120-D95D-40D3-B05B-DDF4BB4E0BCD}" destId="{F512C727-61E7-42B8-BD74-2AFF052A892E}" srcOrd="1" destOrd="0" parTransId="{4405E3C9-55ED-46FC-812A-29C00F6BF9DE}" sibTransId="{B6E6AAF9-EB18-47B1-BD2E-7BB611D12099}"/>
    <dgm:cxn modelId="{37E36D0D-A359-4FF8-BD78-309D04FBFB47}" type="presOf" srcId="{89040F64-C73F-48ED-AA7B-F2FC168C6EE6}" destId="{4BBCA819-7595-4B65-84DE-8D766CB16CA5}" srcOrd="0" destOrd="0" presId="urn:microsoft.com/office/officeart/2005/8/layout/vList5"/>
    <dgm:cxn modelId="{92D890FE-21E1-4A1E-A3F0-BB81A2BE886F}" type="presOf" srcId="{84000120-D95D-40D3-B05B-DDF4BB4E0BCD}" destId="{7FB21AB4-F135-4B33-AD49-0899757E87D3}" srcOrd="0" destOrd="0" presId="urn:microsoft.com/office/officeart/2005/8/layout/vList5"/>
    <dgm:cxn modelId="{9D8A327B-6AE4-4477-89CC-F90FF56EF06B}" srcId="{88D9074E-1E98-4EAD-ACA2-A26C0145B99A}" destId="{DBF34B52-4D67-4D8E-A2DB-5908925CC1C6}" srcOrd="1" destOrd="0" parTransId="{163B5C10-259F-4145-A013-FD24C6DA7AC0}" sibTransId="{5663E164-DCF4-4B10-AD0F-E47F600B5FAA}"/>
    <dgm:cxn modelId="{9DB0D1A1-8AF6-400F-906F-C88777B88E7B}" srcId="{88D9074E-1E98-4EAD-ACA2-A26C0145B99A}" destId="{86D43F44-BEBA-4F71-AF8F-56BC080B1695}" srcOrd="0" destOrd="0" parTransId="{964001A8-34DC-42D2-855F-42BF75D0F24B}" sibTransId="{E1099B7C-4453-44E6-B9A2-47FF1B3EABA0}"/>
    <dgm:cxn modelId="{5EE6367A-4A97-4EC8-A8D0-F15EF0CEBE95}" type="presOf" srcId="{B7CD0774-03FB-436E-83B8-7061BB0F9BFB}" destId="{F60E9E3D-AAAF-4916-8086-D0D0D121B04A}" srcOrd="0" destOrd="0" presId="urn:microsoft.com/office/officeart/2005/8/layout/vList5"/>
    <dgm:cxn modelId="{0034FEE0-738B-4F4D-9028-469B43CDBD48}" srcId="{88D9074E-1E98-4EAD-ACA2-A26C0145B99A}" destId="{84000120-D95D-40D3-B05B-DDF4BB4E0BCD}" srcOrd="2" destOrd="0" parTransId="{F08D709B-E163-4D68-9D01-F0025AC8D3D4}" sibTransId="{9255BE06-2F69-4200-BE0C-DDB362DB4212}"/>
    <dgm:cxn modelId="{5126EE29-EB3B-48AC-87D0-45D0C755AAD7}" srcId="{DBF34B52-4D67-4D8E-A2DB-5908925CC1C6}" destId="{12C4D6BC-356F-4957-B803-62FBAAD86069}" srcOrd="0" destOrd="0" parTransId="{DF89B03A-C5D6-4567-8043-1AB16728DF04}" sibTransId="{9C422BC8-C200-43BB-A30D-18901673048D}"/>
    <dgm:cxn modelId="{C56BD5D8-D5E5-4814-A430-45A4EB723B67}" type="presOf" srcId="{12C4D6BC-356F-4957-B803-62FBAAD86069}" destId="{13F577DC-C90B-479C-B850-9F93ADFC83ED}" srcOrd="0" destOrd="0" presId="urn:microsoft.com/office/officeart/2005/8/layout/vList5"/>
    <dgm:cxn modelId="{BF72F042-34AC-44CA-AF75-9D0BDD1A0B5B}" srcId="{86D43F44-BEBA-4F71-AF8F-56BC080B1695}" destId="{B7CD0774-03FB-436E-83B8-7061BB0F9BFB}" srcOrd="0" destOrd="0" parTransId="{97C99CE4-5D82-4F41-AD3F-CAB89B820931}" sibTransId="{9172B813-0A3D-44F3-9A6F-D82775FBED0E}"/>
    <dgm:cxn modelId="{5A48419A-8D44-49D9-874E-A228C56FCB49}" type="presOf" srcId="{8EB93D73-1DD4-4C99-8E65-4EEB91E1D109}" destId="{13F577DC-C90B-479C-B850-9F93ADFC83ED}" srcOrd="0" destOrd="1" presId="urn:microsoft.com/office/officeart/2005/8/layout/vList5"/>
    <dgm:cxn modelId="{3E4328F6-DF46-4CEA-A37F-08EF11336D61}" srcId="{86D43F44-BEBA-4F71-AF8F-56BC080B1695}" destId="{6E74DA62-495F-4D01-9767-E8AE83896F19}" srcOrd="1" destOrd="0" parTransId="{E99ED7A3-AB44-4B93-AE48-606C33FB33C9}" sibTransId="{2B630D66-A18A-4AB2-BCE8-29A382B9DEE8}"/>
    <dgm:cxn modelId="{C8954257-560B-459E-8123-F1529B6771AA}" type="presOf" srcId="{6E74DA62-495F-4D01-9767-E8AE83896F19}" destId="{F60E9E3D-AAAF-4916-8086-D0D0D121B04A}" srcOrd="0" destOrd="1" presId="urn:microsoft.com/office/officeart/2005/8/layout/vList5"/>
    <dgm:cxn modelId="{B6B4F609-3BA9-4F9F-B157-12535780DC6D}" type="presOf" srcId="{F512C727-61E7-42B8-BD74-2AFF052A892E}" destId="{4BBCA819-7595-4B65-84DE-8D766CB16CA5}" srcOrd="0" destOrd="1" presId="urn:microsoft.com/office/officeart/2005/8/layout/vList5"/>
    <dgm:cxn modelId="{4711AFC8-7A87-4409-8CDB-62306FC9FDC9}" type="presOf" srcId="{DBF34B52-4D67-4D8E-A2DB-5908925CC1C6}" destId="{BFD0466B-15CA-47EC-B7BA-69BE61983F1A}" srcOrd="0" destOrd="0" presId="urn:microsoft.com/office/officeart/2005/8/layout/vList5"/>
    <dgm:cxn modelId="{6B94CF9E-95B1-4010-B5C6-78849CB0D010}" srcId="{DBF34B52-4D67-4D8E-A2DB-5908925CC1C6}" destId="{8EB93D73-1DD4-4C99-8E65-4EEB91E1D109}" srcOrd="1" destOrd="0" parTransId="{3BD7D605-0012-4B97-98DD-88A356615819}" sibTransId="{D3577B62-5379-458C-90E0-2C990D7CBB02}"/>
    <dgm:cxn modelId="{DF6791C4-B744-4854-9D1B-06167ABC9590}" type="presOf" srcId="{88D9074E-1E98-4EAD-ACA2-A26C0145B99A}" destId="{4F71766D-CBDE-4114-AB4B-55705E3E04AA}" srcOrd="0" destOrd="0" presId="urn:microsoft.com/office/officeart/2005/8/layout/vList5"/>
    <dgm:cxn modelId="{2D3C7634-1D0E-476A-87D6-D61A63C5A0CB}" srcId="{84000120-D95D-40D3-B05B-DDF4BB4E0BCD}" destId="{89040F64-C73F-48ED-AA7B-F2FC168C6EE6}" srcOrd="0" destOrd="0" parTransId="{33A05053-3005-4E33-AE3F-053EDD9CD5E0}" sibTransId="{B670C7F3-D81C-474B-BFE5-059C13E83555}"/>
    <dgm:cxn modelId="{51B6EB2C-DA44-429B-B8A7-2C1FAD585222}" type="presOf" srcId="{86D43F44-BEBA-4F71-AF8F-56BC080B1695}" destId="{43CCE3B8-78FE-4523-9F14-E3478047E7CE}" srcOrd="0" destOrd="0" presId="urn:microsoft.com/office/officeart/2005/8/layout/vList5"/>
    <dgm:cxn modelId="{A578FC22-A4E9-4948-84F3-CE09D4E07A25}" type="presParOf" srcId="{4F71766D-CBDE-4114-AB4B-55705E3E04AA}" destId="{7AE24BC8-5F1E-4CFD-8ADF-FB467AC2CBD7}" srcOrd="0" destOrd="0" presId="urn:microsoft.com/office/officeart/2005/8/layout/vList5"/>
    <dgm:cxn modelId="{C3EA3CAA-129A-410A-9154-DAB401B473ED}" type="presParOf" srcId="{7AE24BC8-5F1E-4CFD-8ADF-FB467AC2CBD7}" destId="{43CCE3B8-78FE-4523-9F14-E3478047E7CE}" srcOrd="0" destOrd="0" presId="urn:microsoft.com/office/officeart/2005/8/layout/vList5"/>
    <dgm:cxn modelId="{A4C664D7-B041-4B9E-A25B-1ABF5AE12175}" type="presParOf" srcId="{7AE24BC8-5F1E-4CFD-8ADF-FB467AC2CBD7}" destId="{F60E9E3D-AAAF-4916-8086-D0D0D121B04A}" srcOrd="1" destOrd="0" presId="urn:microsoft.com/office/officeart/2005/8/layout/vList5"/>
    <dgm:cxn modelId="{FE9DE2A4-8CFA-4514-96B4-F1C6F8A0E833}" type="presParOf" srcId="{4F71766D-CBDE-4114-AB4B-55705E3E04AA}" destId="{9E1A711E-A8AC-4E83-AF36-9C81313AEE08}" srcOrd="1" destOrd="0" presId="urn:microsoft.com/office/officeart/2005/8/layout/vList5"/>
    <dgm:cxn modelId="{A44FDA17-3864-4B65-B436-BF8710F3253D}" type="presParOf" srcId="{4F71766D-CBDE-4114-AB4B-55705E3E04AA}" destId="{3FE4A75B-8BEC-4237-A319-E1348DFCFF0D}" srcOrd="2" destOrd="0" presId="urn:microsoft.com/office/officeart/2005/8/layout/vList5"/>
    <dgm:cxn modelId="{DE103D79-3C7E-41CC-B9A4-2D6F6E735673}" type="presParOf" srcId="{3FE4A75B-8BEC-4237-A319-E1348DFCFF0D}" destId="{BFD0466B-15CA-47EC-B7BA-69BE61983F1A}" srcOrd="0" destOrd="0" presId="urn:microsoft.com/office/officeart/2005/8/layout/vList5"/>
    <dgm:cxn modelId="{E693272A-E80F-464E-A6C7-94C46C799EA3}" type="presParOf" srcId="{3FE4A75B-8BEC-4237-A319-E1348DFCFF0D}" destId="{13F577DC-C90B-479C-B850-9F93ADFC83ED}" srcOrd="1" destOrd="0" presId="urn:microsoft.com/office/officeart/2005/8/layout/vList5"/>
    <dgm:cxn modelId="{3029384B-66B5-46B2-8F96-69EF4E27EA8F}" type="presParOf" srcId="{4F71766D-CBDE-4114-AB4B-55705E3E04AA}" destId="{210AB292-A098-4A59-84E8-D70EFCC44CE7}" srcOrd="3" destOrd="0" presId="urn:microsoft.com/office/officeart/2005/8/layout/vList5"/>
    <dgm:cxn modelId="{CA4C5C0A-1AF5-4D5E-8AF7-7013B1D3D3E2}" type="presParOf" srcId="{4F71766D-CBDE-4114-AB4B-55705E3E04AA}" destId="{8E9F16AE-0679-4576-9B52-73B71C462127}" srcOrd="4" destOrd="0" presId="urn:microsoft.com/office/officeart/2005/8/layout/vList5"/>
    <dgm:cxn modelId="{62391D0A-FFAB-464C-AD6E-B51CC33803F7}" type="presParOf" srcId="{8E9F16AE-0679-4576-9B52-73B71C462127}" destId="{7FB21AB4-F135-4B33-AD49-0899757E87D3}" srcOrd="0" destOrd="0" presId="urn:microsoft.com/office/officeart/2005/8/layout/vList5"/>
    <dgm:cxn modelId="{9ED0CA96-7582-4297-81BB-7B4FC477C7BB}" type="presParOf" srcId="{8E9F16AE-0679-4576-9B52-73B71C462127}" destId="{4BBCA819-7595-4B65-84DE-8D766CB16CA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F5C37C3-A136-46E4-92EE-1EEA0244E5E9}" type="doc">
      <dgm:prSet loTypeId="urn:microsoft.com/office/officeart/2005/8/layout/vList5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40A710E9-8C7C-46FF-87C4-2DE1723747E9}">
      <dgm:prSet phldrT="[Text]" custT="1"/>
      <dgm:spPr/>
      <dgm:t>
        <a:bodyPr/>
        <a:lstStyle/>
        <a:p>
          <a:r>
            <a:rPr lang="cs-CZ" sz="2400" dirty="0" smtClean="0"/>
            <a:t>sukně</a:t>
          </a:r>
          <a:endParaRPr lang="cs-CZ" sz="2400" dirty="0"/>
        </a:p>
      </dgm:t>
    </dgm:pt>
    <dgm:pt modelId="{70A1BD4F-DDAE-4C4A-BC9E-6E12E2CFB715}" type="parTrans" cxnId="{5F28B75C-9117-4B73-9AB2-0B6E88217870}">
      <dgm:prSet/>
      <dgm:spPr/>
      <dgm:t>
        <a:bodyPr/>
        <a:lstStyle/>
        <a:p>
          <a:endParaRPr lang="cs-CZ"/>
        </a:p>
      </dgm:t>
    </dgm:pt>
    <dgm:pt modelId="{635826E2-F9A2-4F33-BA2E-B2B22E5D11C4}" type="sibTrans" cxnId="{5F28B75C-9117-4B73-9AB2-0B6E88217870}">
      <dgm:prSet/>
      <dgm:spPr/>
      <dgm:t>
        <a:bodyPr/>
        <a:lstStyle/>
        <a:p>
          <a:endParaRPr lang="cs-CZ"/>
        </a:p>
      </dgm:t>
    </dgm:pt>
    <dgm:pt modelId="{CD6DDA8C-E42D-4C74-92CF-2A5EDACB1B23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skirt</a:t>
          </a:r>
          <a:endParaRPr lang="cs-CZ" dirty="0"/>
        </a:p>
      </dgm:t>
    </dgm:pt>
    <dgm:pt modelId="{19EDB0F3-CFBF-47CF-85E9-6A1027B4E282}" type="parTrans" cxnId="{656C6BFF-C29B-4E55-A32B-D84A31CF3B9C}">
      <dgm:prSet/>
      <dgm:spPr/>
      <dgm:t>
        <a:bodyPr/>
        <a:lstStyle/>
        <a:p>
          <a:endParaRPr lang="cs-CZ"/>
        </a:p>
      </dgm:t>
    </dgm:pt>
    <dgm:pt modelId="{8BCA9A1B-E0CA-413D-A05F-257C58C46207}" type="sibTrans" cxnId="{656C6BFF-C29B-4E55-A32B-D84A31CF3B9C}">
      <dgm:prSet/>
      <dgm:spPr/>
      <dgm:t>
        <a:bodyPr/>
        <a:lstStyle/>
        <a:p>
          <a:endParaRPr lang="cs-CZ"/>
        </a:p>
      </dgm:t>
    </dgm:pt>
    <dgm:pt modelId="{A49C1F4B-FAEE-4DFD-8812-364C9AE90CC2}">
      <dgm:prSet phldrT="[Text]" phldr="1"/>
      <dgm:spPr/>
      <dgm:t>
        <a:bodyPr/>
        <a:lstStyle/>
        <a:p>
          <a:endParaRPr lang="cs-CZ"/>
        </a:p>
      </dgm:t>
    </dgm:pt>
    <dgm:pt modelId="{9C15C27B-B639-4593-839F-23353A227A5F}" type="parTrans" cxnId="{CAF655D4-1083-47DE-A2B1-4EBA3B041E57}">
      <dgm:prSet/>
      <dgm:spPr/>
      <dgm:t>
        <a:bodyPr/>
        <a:lstStyle/>
        <a:p>
          <a:endParaRPr lang="cs-CZ"/>
        </a:p>
      </dgm:t>
    </dgm:pt>
    <dgm:pt modelId="{D3881090-738E-420B-AA85-A240142754F6}" type="sibTrans" cxnId="{CAF655D4-1083-47DE-A2B1-4EBA3B041E57}">
      <dgm:prSet/>
      <dgm:spPr/>
      <dgm:t>
        <a:bodyPr/>
        <a:lstStyle/>
        <a:p>
          <a:endParaRPr lang="cs-CZ"/>
        </a:p>
      </dgm:t>
    </dgm:pt>
    <dgm:pt modelId="{AF1FB856-2CC6-49A3-A47A-4B634C7F6362}">
      <dgm:prSet phldrT="[Text]"/>
      <dgm:spPr/>
      <dgm:t>
        <a:bodyPr/>
        <a:lstStyle/>
        <a:p>
          <a:r>
            <a:rPr lang="cs-CZ" dirty="0" err="1" smtClean="0"/>
            <a:t>Sako,bunda</a:t>
          </a:r>
          <a:endParaRPr lang="cs-CZ" dirty="0"/>
        </a:p>
      </dgm:t>
    </dgm:pt>
    <dgm:pt modelId="{3A8E1EF9-D7CB-4854-B60A-B25B909A426D}" type="parTrans" cxnId="{BAF4E771-323C-483F-8F70-FA778A85DB72}">
      <dgm:prSet/>
      <dgm:spPr/>
      <dgm:t>
        <a:bodyPr/>
        <a:lstStyle/>
        <a:p>
          <a:endParaRPr lang="cs-CZ"/>
        </a:p>
      </dgm:t>
    </dgm:pt>
    <dgm:pt modelId="{1BC02563-6441-40A4-8236-E35B23362122}" type="sibTrans" cxnId="{BAF4E771-323C-483F-8F70-FA778A85DB72}">
      <dgm:prSet/>
      <dgm:spPr/>
      <dgm:t>
        <a:bodyPr/>
        <a:lstStyle/>
        <a:p>
          <a:endParaRPr lang="cs-CZ"/>
        </a:p>
      </dgm:t>
    </dgm:pt>
    <dgm:pt modelId="{9C55988A-A7C2-4871-8C67-1CB2E50DC809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jumper</a:t>
          </a:r>
          <a:endParaRPr lang="cs-CZ" dirty="0"/>
        </a:p>
      </dgm:t>
    </dgm:pt>
    <dgm:pt modelId="{48B5E818-6107-4F9D-8C8F-02951A162EB8}" type="parTrans" cxnId="{AEDEE4C2-CF79-4146-A3E1-EC53F381B4FF}">
      <dgm:prSet/>
      <dgm:spPr/>
      <dgm:t>
        <a:bodyPr/>
        <a:lstStyle/>
        <a:p>
          <a:endParaRPr lang="cs-CZ"/>
        </a:p>
      </dgm:t>
    </dgm:pt>
    <dgm:pt modelId="{C38D0975-EF46-4C71-8D65-3D4A85438E49}" type="sibTrans" cxnId="{AEDEE4C2-CF79-4146-A3E1-EC53F381B4FF}">
      <dgm:prSet/>
      <dgm:spPr/>
      <dgm:t>
        <a:bodyPr/>
        <a:lstStyle/>
        <a:p>
          <a:endParaRPr lang="cs-CZ"/>
        </a:p>
      </dgm:t>
    </dgm:pt>
    <dgm:pt modelId="{508093B2-D122-46B3-9A63-49E3EDF798F1}">
      <dgm:prSet phldrT="[Text]" phldr="1"/>
      <dgm:spPr/>
      <dgm:t>
        <a:bodyPr/>
        <a:lstStyle/>
        <a:p>
          <a:endParaRPr lang="cs-CZ"/>
        </a:p>
      </dgm:t>
    </dgm:pt>
    <dgm:pt modelId="{0B5C9ADF-EE5E-40D9-A03F-905F38D54EA6}" type="parTrans" cxnId="{75BA7282-B656-4E0E-A151-F38C0ED3CC44}">
      <dgm:prSet/>
      <dgm:spPr/>
      <dgm:t>
        <a:bodyPr/>
        <a:lstStyle/>
        <a:p>
          <a:endParaRPr lang="cs-CZ"/>
        </a:p>
      </dgm:t>
    </dgm:pt>
    <dgm:pt modelId="{31E2FC46-924B-450D-B1FB-006CA374FA09}" type="sibTrans" cxnId="{75BA7282-B656-4E0E-A151-F38C0ED3CC44}">
      <dgm:prSet/>
      <dgm:spPr/>
      <dgm:t>
        <a:bodyPr/>
        <a:lstStyle/>
        <a:p>
          <a:endParaRPr lang="cs-CZ"/>
        </a:p>
      </dgm:t>
    </dgm:pt>
    <dgm:pt modelId="{23F089BA-1BBD-4C9D-9A55-4881793692AE}">
      <dgm:prSet phldrT="[Text]"/>
      <dgm:spPr/>
      <dgm:t>
        <a:bodyPr/>
        <a:lstStyle/>
        <a:p>
          <a:r>
            <a:rPr lang="cs-CZ" dirty="0" smtClean="0"/>
            <a:t>Čepice, klobouk</a:t>
          </a:r>
          <a:endParaRPr lang="cs-CZ" dirty="0"/>
        </a:p>
      </dgm:t>
    </dgm:pt>
    <dgm:pt modelId="{A3A7F53C-393C-473F-A2C0-4D28D04500EB}" type="parTrans" cxnId="{F8C2D417-EBF2-4156-9116-5D47A10A03D3}">
      <dgm:prSet/>
      <dgm:spPr/>
      <dgm:t>
        <a:bodyPr/>
        <a:lstStyle/>
        <a:p>
          <a:endParaRPr lang="cs-CZ"/>
        </a:p>
      </dgm:t>
    </dgm:pt>
    <dgm:pt modelId="{80A0ACA0-9D50-411C-AB07-5FB75356353C}" type="sibTrans" cxnId="{F8C2D417-EBF2-4156-9116-5D47A10A03D3}">
      <dgm:prSet/>
      <dgm:spPr/>
      <dgm:t>
        <a:bodyPr/>
        <a:lstStyle/>
        <a:p>
          <a:endParaRPr lang="cs-CZ"/>
        </a:p>
      </dgm:t>
    </dgm:pt>
    <dgm:pt modelId="{B8BFFA68-5B86-48D2-A68C-CDC5784AC9CB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hat</a:t>
          </a:r>
          <a:endParaRPr lang="cs-CZ" dirty="0"/>
        </a:p>
      </dgm:t>
    </dgm:pt>
    <dgm:pt modelId="{2BCAD377-5F54-409E-8A83-00D0C509B647}" type="parTrans" cxnId="{143AA489-4BA7-450C-9D5A-87628792CE3B}">
      <dgm:prSet/>
      <dgm:spPr/>
      <dgm:t>
        <a:bodyPr/>
        <a:lstStyle/>
        <a:p>
          <a:endParaRPr lang="cs-CZ"/>
        </a:p>
      </dgm:t>
    </dgm:pt>
    <dgm:pt modelId="{342D0ACF-612D-44CC-B811-2668AF1432DA}" type="sibTrans" cxnId="{143AA489-4BA7-450C-9D5A-87628792CE3B}">
      <dgm:prSet/>
      <dgm:spPr/>
      <dgm:t>
        <a:bodyPr/>
        <a:lstStyle/>
        <a:p>
          <a:endParaRPr lang="cs-CZ"/>
        </a:p>
      </dgm:t>
    </dgm:pt>
    <dgm:pt modelId="{62649166-1885-4067-AA05-D04D955828A2}">
      <dgm:prSet phldrT="[Text]" phldr="1"/>
      <dgm:spPr/>
      <dgm:t>
        <a:bodyPr/>
        <a:lstStyle/>
        <a:p>
          <a:endParaRPr lang="cs-CZ"/>
        </a:p>
      </dgm:t>
    </dgm:pt>
    <dgm:pt modelId="{7A4DEC70-D55C-4D32-9079-AEA9E7C90619}" type="parTrans" cxnId="{352CBB63-127C-4408-A091-BA094CBC5CEE}">
      <dgm:prSet/>
      <dgm:spPr/>
      <dgm:t>
        <a:bodyPr/>
        <a:lstStyle/>
        <a:p>
          <a:endParaRPr lang="cs-CZ"/>
        </a:p>
      </dgm:t>
    </dgm:pt>
    <dgm:pt modelId="{AF897131-72C9-43C0-9450-B0DD88584E97}" type="sibTrans" cxnId="{352CBB63-127C-4408-A091-BA094CBC5CEE}">
      <dgm:prSet/>
      <dgm:spPr/>
      <dgm:t>
        <a:bodyPr/>
        <a:lstStyle/>
        <a:p>
          <a:endParaRPr lang="cs-CZ"/>
        </a:p>
      </dgm:t>
    </dgm:pt>
    <dgm:pt modelId="{B4B1B268-D667-487D-8737-70A7A7889CE7}" type="pres">
      <dgm:prSet presAssocID="{EF5C37C3-A136-46E4-92EE-1EEA0244E5E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A562C1-DDA2-4405-8E86-119B8F548AF6}" type="pres">
      <dgm:prSet presAssocID="{40A710E9-8C7C-46FF-87C4-2DE1723747E9}" presName="linNode" presStyleCnt="0"/>
      <dgm:spPr/>
    </dgm:pt>
    <dgm:pt modelId="{701A840A-F603-49B8-BF68-1AAAB6382EA5}" type="pres">
      <dgm:prSet presAssocID="{40A710E9-8C7C-46FF-87C4-2DE1723747E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37EF06-35F4-4AFE-9D5D-D255BEA1DB13}" type="pres">
      <dgm:prSet presAssocID="{40A710E9-8C7C-46FF-87C4-2DE1723747E9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7207CE-339E-4E45-9C19-CBB30BFFA986}" type="pres">
      <dgm:prSet presAssocID="{635826E2-F9A2-4F33-BA2E-B2B22E5D11C4}" presName="sp" presStyleCnt="0"/>
      <dgm:spPr/>
    </dgm:pt>
    <dgm:pt modelId="{370632A2-EF22-4F4A-B565-133612A034C5}" type="pres">
      <dgm:prSet presAssocID="{AF1FB856-2CC6-49A3-A47A-4B634C7F6362}" presName="linNode" presStyleCnt="0"/>
      <dgm:spPr/>
    </dgm:pt>
    <dgm:pt modelId="{F637ECD5-9577-46B1-B8EA-8151B4B9C7CA}" type="pres">
      <dgm:prSet presAssocID="{AF1FB856-2CC6-49A3-A47A-4B634C7F6362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5D0FEA-09EB-48A0-9A0A-D279D76431BC}" type="pres">
      <dgm:prSet presAssocID="{AF1FB856-2CC6-49A3-A47A-4B634C7F6362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5D1DD7-42F3-4F81-ADE6-F79ECBD093DB}" type="pres">
      <dgm:prSet presAssocID="{1BC02563-6441-40A4-8236-E35B23362122}" presName="sp" presStyleCnt="0"/>
      <dgm:spPr/>
    </dgm:pt>
    <dgm:pt modelId="{1B6B4B7C-05C3-44D1-8707-8187CE59DA3F}" type="pres">
      <dgm:prSet presAssocID="{23F089BA-1BBD-4C9D-9A55-4881793692AE}" presName="linNode" presStyleCnt="0"/>
      <dgm:spPr/>
    </dgm:pt>
    <dgm:pt modelId="{B70BFE7F-5748-4FA1-A42A-EB81C3582890}" type="pres">
      <dgm:prSet presAssocID="{23F089BA-1BBD-4C9D-9A55-4881793692AE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82D7-2F91-471C-9F46-A14F937E5864}" type="pres">
      <dgm:prSet presAssocID="{23F089BA-1BBD-4C9D-9A55-4881793692AE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8D7DE2-D460-4BA3-93C0-6B404BF2420E}" type="presOf" srcId="{B8BFFA68-5B86-48D2-A68C-CDC5784AC9CB}" destId="{974E82D7-2F91-471C-9F46-A14F937E5864}" srcOrd="0" destOrd="0" presId="urn:microsoft.com/office/officeart/2005/8/layout/vList5"/>
    <dgm:cxn modelId="{AEDEE4C2-CF79-4146-A3E1-EC53F381B4FF}" srcId="{AF1FB856-2CC6-49A3-A47A-4B634C7F6362}" destId="{9C55988A-A7C2-4871-8C67-1CB2E50DC809}" srcOrd="0" destOrd="0" parTransId="{48B5E818-6107-4F9D-8C8F-02951A162EB8}" sibTransId="{C38D0975-EF46-4C71-8D65-3D4A85438E49}"/>
    <dgm:cxn modelId="{656C6BFF-C29B-4E55-A32B-D84A31CF3B9C}" srcId="{40A710E9-8C7C-46FF-87C4-2DE1723747E9}" destId="{CD6DDA8C-E42D-4C74-92CF-2A5EDACB1B23}" srcOrd="0" destOrd="0" parTransId="{19EDB0F3-CFBF-47CF-85E9-6A1027B4E282}" sibTransId="{8BCA9A1B-E0CA-413D-A05F-257C58C46207}"/>
    <dgm:cxn modelId="{143AA489-4BA7-450C-9D5A-87628792CE3B}" srcId="{23F089BA-1BBD-4C9D-9A55-4881793692AE}" destId="{B8BFFA68-5B86-48D2-A68C-CDC5784AC9CB}" srcOrd="0" destOrd="0" parTransId="{2BCAD377-5F54-409E-8A83-00D0C509B647}" sibTransId="{342D0ACF-612D-44CC-B811-2668AF1432DA}"/>
    <dgm:cxn modelId="{75BA7282-B656-4E0E-A151-F38C0ED3CC44}" srcId="{AF1FB856-2CC6-49A3-A47A-4B634C7F6362}" destId="{508093B2-D122-46B3-9A63-49E3EDF798F1}" srcOrd="1" destOrd="0" parTransId="{0B5C9ADF-EE5E-40D9-A03F-905F38D54EA6}" sibTransId="{31E2FC46-924B-450D-B1FB-006CA374FA09}"/>
    <dgm:cxn modelId="{CAF655D4-1083-47DE-A2B1-4EBA3B041E57}" srcId="{40A710E9-8C7C-46FF-87C4-2DE1723747E9}" destId="{A49C1F4B-FAEE-4DFD-8812-364C9AE90CC2}" srcOrd="1" destOrd="0" parTransId="{9C15C27B-B639-4593-839F-23353A227A5F}" sibTransId="{D3881090-738E-420B-AA85-A240142754F6}"/>
    <dgm:cxn modelId="{733118B7-4B24-4F8E-8C79-8A3C6065F48C}" type="presOf" srcId="{CD6DDA8C-E42D-4C74-92CF-2A5EDACB1B23}" destId="{A137EF06-35F4-4AFE-9D5D-D255BEA1DB13}" srcOrd="0" destOrd="0" presId="urn:microsoft.com/office/officeart/2005/8/layout/vList5"/>
    <dgm:cxn modelId="{AA617038-735C-400C-8D5C-DF9639FCCA09}" type="presOf" srcId="{508093B2-D122-46B3-9A63-49E3EDF798F1}" destId="{B45D0FEA-09EB-48A0-9A0A-D279D76431BC}" srcOrd="0" destOrd="1" presId="urn:microsoft.com/office/officeart/2005/8/layout/vList5"/>
    <dgm:cxn modelId="{F8C2D417-EBF2-4156-9116-5D47A10A03D3}" srcId="{EF5C37C3-A136-46E4-92EE-1EEA0244E5E9}" destId="{23F089BA-1BBD-4C9D-9A55-4881793692AE}" srcOrd="2" destOrd="0" parTransId="{A3A7F53C-393C-473F-A2C0-4D28D04500EB}" sibTransId="{80A0ACA0-9D50-411C-AB07-5FB75356353C}"/>
    <dgm:cxn modelId="{F5DE27E5-7E50-4B5A-AA3E-A433389973C9}" type="presOf" srcId="{AF1FB856-2CC6-49A3-A47A-4B634C7F6362}" destId="{F637ECD5-9577-46B1-B8EA-8151B4B9C7CA}" srcOrd="0" destOrd="0" presId="urn:microsoft.com/office/officeart/2005/8/layout/vList5"/>
    <dgm:cxn modelId="{5F28B75C-9117-4B73-9AB2-0B6E88217870}" srcId="{EF5C37C3-A136-46E4-92EE-1EEA0244E5E9}" destId="{40A710E9-8C7C-46FF-87C4-2DE1723747E9}" srcOrd="0" destOrd="0" parTransId="{70A1BD4F-DDAE-4C4A-BC9E-6E12E2CFB715}" sibTransId="{635826E2-F9A2-4F33-BA2E-B2B22E5D11C4}"/>
    <dgm:cxn modelId="{6E043F75-87F9-483E-8D65-C53A171E3919}" type="presOf" srcId="{9C55988A-A7C2-4871-8C67-1CB2E50DC809}" destId="{B45D0FEA-09EB-48A0-9A0A-D279D76431BC}" srcOrd="0" destOrd="0" presId="urn:microsoft.com/office/officeart/2005/8/layout/vList5"/>
    <dgm:cxn modelId="{3FFD29A5-F05B-4ED5-8BB3-5E230B4A8689}" type="presOf" srcId="{EF5C37C3-A136-46E4-92EE-1EEA0244E5E9}" destId="{B4B1B268-D667-487D-8737-70A7A7889CE7}" srcOrd="0" destOrd="0" presId="urn:microsoft.com/office/officeart/2005/8/layout/vList5"/>
    <dgm:cxn modelId="{C374E3A5-4B76-4828-A98B-9925A56A6184}" type="presOf" srcId="{40A710E9-8C7C-46FF-87C4-2DE1723747E9}" destId="{701A840A-F603-49B8-BF68-1AAAB6382EA5}" srcOrd="0" destOrd="0" presId="urn:microsoft.com/office/officeart/2005/8/layout/vList5"/>
    <dgm:cxn modelId="{DD2EDFAC-6EB9-4CE1-9BC7-2E05471B0EF4}" type="presOf" srcId="{23F089BA-1BBD-4C9D-9A55-4881793692AE}" destId="{B70BFE7F-5748-4FA1-A42A-EB81C3582890}" srcOrd="0" destOrd="0" presId="urn:microsoft.com/office/officeart/2005/8/layout/vList5"/>
    <dgm:cxn modelId="{BF27B8E2-7DB5-4C20-B557-56987DF207B4}" type="presOf" srcId="{A49C1F4B-FAEE-4DFD-8812-364C9AE90CC2}" destId="{A137EF06-35F4-4AFE-9D5D-D255BEA1DB13}" srcOrd="0" destOrd="1" presId="urn:microsoft.com/office/officeart/2005/8/layout/vList5"/>
    <dgm:cxn modelId="{352CBB63-127C-4408-A091-BA094CBC5CEE}" srcId="{23F089BA-1BBD-4C9D-9A55-4881793692AE}" destId="{62649166-1885-4067-AA05-D04D955828A2}" srcOrd="1" destOrd="0" parTransId="{7A4DEC70-D55C-4D32-9079-AEA9E7C90619}" sibTransId="{AF897131-72C9-43C0-9450-B0DD88584E97}"/>
    <dgm:cxn modelId="{BAF4E771-323C-483F-8F70-FA778A85DB72}" srcId="{EF5C37C3-A136-46E4-92EE-1EEA0244E5E9}" destId="{AF1FB856-2CC6-49A3-A47A-4B634C7F6362}" srcOrd="1" destOrd="0" parTransId="{3A8E1EF9-D7CB-4854-B60A-B25B909A426D}" sibTransId="{1BC02563-6441-40A4-8236-E35B23362122}"/>
    <dgm:cxn modelId="{F1C51468-1A82-448E-A883-91696C47DF8F}" type="presOf" srcId="{62649166-1885-4067-AA05-D04D955828A2}" destId="{974E82D7-2F91-471C-9F46-A14F937E5864}" srcOrd="0" destOrd="1" presId="urn:microsoft.com/office/officeart/2005/8/layout/vList5"/>
    <dgm:cxn modelId="{E7240E4B-617C-4680-9722-F01D99E02778}" type="presParOf" srcId="{B4B1B268-D667-487D-8737-70A7A7889CE7}" destId="{99A562C1-DDA2-4405-8E86-119B8F548AF6}" srcOrd="0" destOrd="0" presId="urn:microsoft.com/office/officeart/2005/8/layout/vList5"/>
    <dgm:cxn modelId="{6C9264B1-78FA-43AA-B9B3-1CB63CCB31AF}" type="presParOf" srcId="{99A562C1-DDA2-4405-8E86-119B8F548AF6}" destId="{701A840A-F603-49B8-BF68-1AAAB6382EA5}" srcOrd="0" destOrd="0" presId="urn:microsoft.com/office/officeart/2005/8/layout/vList5"/>
    <dgm:cxn modelId="{50C26CAF-DC68-462E-A834-70BF1D1FA973}" type="presParOf" srcId="{99A562C1-DDA2-4405-8E86-119B8F548AF6}" destId="{A137EF06-35F4-4AFE-9D5D-D255BEA1DB13}" srcOrd="1" destOrd="0" presId="urn:microsoft.com/office/officeart/2005/8/layout/vList5"/>
    <dgm:cxn modelId="{D62B2B3B-FA4D-4345-B6F9-CABE890B6C3D}" type="presParOf" srcId="{B4B1B268-D667-487D-8737-70A7A7889CE7}" destId="{1E7207CE-339E-4E45-9C19-CBB30BFFA986}" srcOrd="1" destOrd="0" presId="urn:microsoft.com/office/officeart/2005/8/layout/vList5"/>
    <dgm:cxn modelId="{A7670498-E9AB-427D-B66F-310A4A876764}" type="presParOf" srcId="{B4B1B268-D667-487D-8737-70A7A7889CE7}" destId="{370632A2-EF22-4F4A-B565-133612A034C5}" srcOrd="2" destOrd="0" presId="urn:microsoft.com/office/officeart/2005/8/layout/vList5"/>
    <dgm:cxn modelId="{88491A4C-4B38-4C2E-950E-D0A3912B7E10}" type="presParOf" srcId="{370632A2-EF22-4F4A-B565-133612A034C5}" destId="{F637ECD5-9577-46B1-B8EA-8151B4B9C7CA}" srcOrd="0" destOrd="0" presId="urn:microsoft.com/office/officeart/2005/8/layout/vList5"/>
    <dgm:cxn modelId="{ADBBBD1C-CCAE-413A-A065-5236C82D316C}" type="presParOf" srcId="{370632A2-EF22-4F4A-B565-133612A034C5}" destId="{B45D0FEA-09EB-48A0-9A0A-D279D76431BC}" srcOrd="1" destOrd="0" presId="urn:microsoft.com/office/officeart/2005/8/layout/vList5"/>
    <dgm:cxn modelId="{29289541-8624-48DD-9838-47A21D3B9894}" type="presParOf" srcId="{B4B1B268-D667-487D-8737-70A7A7889CE7}" destId="{D55D1DD7-42F3-4F81-ADE6-F79ECBD093DB}" srcOrd="3" destOrd="0" presId="urn:microsoft.com/office/officeart/2005/8/layout/vList5"/>
    <dgm:cxn modelId="{97B83C75-3CBB-4853-BDBD-4AA555228765}" type="presParOf" srcId="{B4B1B268-D667-487D-8737-70A7A7889CE7}" destId="{1B6B4B7C-05C3-44D1-8707-8187CE59DA3F}" srcOrd="4" destOrd="0" presId="urn:microsoft.com/office/officeart/2005/8/layout/vList5"/>
    <dgm:cxn modelId="{EC9F3AFD-2237-4400-BAD4-60CA7420E4DF}" type="presParOf" srcId="{1B6B4B7C-05C3-44D1-8707-8187CE59DA3F}" destId="{B70BFE7F-5748-4FA1-A42A-EB81C3582890}" srcOrd="0" destOrd="0" presId="urn:microsoft.com/office/officeart/2005/8/layout/vList5"/>
    <dgm:cxn modelId="{86DBE581-81B5-4175-B204-3FAA00049823}" type="presParOf" srcId="{1B6B4B7C-05C3-44D1-8707-8187CE59DA3F}" destId="{974E82D7-2F91-471C-9F46-A14F937E586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8AF46C8-AD95-4F3A-9503-9750B03D5579}" type="doc">
      <dgm:prSet loTypeId="urn:microsoft.com/office/officeart/2005/8/layout/vList5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77D93C3B-68AA-4768-B07D-E3A9DD71D502}">
      <dgm:prSet phldrT="[Text]" custT="1"/>
      <dgm:spPr/>
      <dgm:t>
        <a:bodyPr/>
        <a:lstStyle/>
        <a:p>
          <a:r>
            <a:rPr lang="cs-CZ" sz="2400" dirty="0" smtClean="0"/>
            <a:t>šaty</a:t>
          </a:r>
          <a:endParaRPr lang="cs-CZ" sz="2400" dirty="0"/>
        </a:p>
      </dgm:t>
    </dgm:pt>
    <dgm:pt modelId="{B8D34501-02C1-4DD0-A039-DEF571139CAC}" type="parTrans" cxnId="{6D652877-3935-4C55-9821-629AB39E4779}">
      <dgm:prSet/>
      <dgm:spPr/>
      <dgm:t>
        <a:bodyPr/>
        <a:lstStyle/>
        <a:p>
          <a:endParaRPr lang="cs-CZ"/>
        </a:p>
      </dgm:t>
    </dgm:pt>
    <dgm:pt modelId="{D3518F7F-D135-4559-B532-CD2CDDBCC1A5}" type="sibTrans" cxnId="{6D652877-3935-4C55-9821-629AB39E4779}">
      <dgm:prSet/>
      <dgm:spPr/>
      <dgm:t>
        <a:bodyPr/>
        <a:lstStyle/>
        <a:p>
          <a:endParaRPr lang="cs-CZ"/>
        </a:p>
      </dgm:t>
    </dgm:pt>
    <dgm:pt modelId="{8765B75F-E18A-408D-80AB-A292E53F21D3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dress</a:t>
          </a:r>
          <a:endParaRPr lang="cs-CZ" dirty="0"/>
        </a:p>
      </dgm:t>
    </dgm:pt>
    <dgm:pt modelId="{62A08265-C655-4AD2-AC56-961749CB8F92}" type="parTrans" cxnId="{A212310C-5139-4EC9-B7A5-5AA180B15002}">
      <dgm:prSet/>
      <dgm:spPr/>
      <dgm:t>
        <a:bodyPr/>
        <a:lstStyle/>
        <a:p>
          <a:endParaRPr lang="cs-CZ"/>
        </a:p>
      </dgm:t>
    </dgm:pt>
    <dgm:pt modelId="{C4117DBB-20B6-44A3-BA8C-3F02BE2368A7}" type="sibTrans" cxnId="{A212310C-5139-4EC9-B7A5-5AA180B15002}">
      <dgm:prSet/>
      <dgm:spPr/>
      <dgm:t>
        <a:bodyPr/>
        <a:lstStyle/>
        <a:p>
          <a:endParaRPr lang="cs-CZ"/>
        </a:p>
      </dgm:t>
    </dgm:pt>
    <dgm:pt modelId="{6981283B-AC79-42F1-AE5E-A8FA18C78939}">
      <dgm:prSet phldrT="[Text]" phldr="1"/>
      <dgm:spPr/>
      <dgm:t>
        <a:bodyPr/>
        <a:lstStyle/>
        <a:p>
          <a:endParaRPr lang="cs-CZ"/>
        </a:p>
      </dgm:t>
    </dgm:pt>
    <dgm:pt modelId="{467F4E87-D49A-48F8-BC08-9198651CF801}" type="parTrans" cxnId="{9D378C9D-B383-4872-B92B-13E2DF6BC731}">
      <dgm:prSet/>
      <dgm:spPr/>
      <dgm:t>
        <a:bodyPr/>
        <a:lstStyle/>
        <a:p>
          <a:endParaRPr lang="cs-CZ"/>
        </a:p>
      </dgm:t>
    </dgm:pt>
    <dgm:pt modelId="{13E6E8B3-8FF9-4C37-A2D4-BAD155CDAE2F}" type="sibTrans" cxnId="{9D378C9D-B383-4872-B92B-13E2DF6BC731}">
      <dgm:prSet/>
      <dgm:spPr/>
      <dgm:t>
        <a:bodyPr/>
        <a:lstStyle/>
        <a:p>
          <a:endParaRPr lang="cs-CZ"/>
        </a:p>
      </dgm:t>
    </dgm:pt>
    <dgm:pt modelId="{F33045B4-9182-4570-A1F4-4C091FD81667}">
      <dgm:prSet phldrT="[Text]" custT="1"/>
      <dgm:spPr/>
      <dgm:t>
        <a:bodyPr/>
        <a:lstStyle/>
        <a:p>
          <a:r>
            <a:rPr lang="cs-CZ" sz="2400" dirty="0" smtClean="0"/>
            <a:t>džíny</a:t>
          </a:r>
          <a:endParaRPr lang="cs-CZ" sz="2400" dirty="0"/>
        </a:p>
      </dgm:t>
    </dgm:pt>
    <dgm:pt modelId="{51885323-970E-407F-83D0-20069E8EA221}" type="parTrans" cxnId="{9B471B84-4F4F-4F60-BD40-181B26CB3036}">
      <dgm:prSet/>
      <dgm:spPr/>
      <dgm:t>
        <a:bodyPr/>
        <a:lstStyle/>
        <a:p>
          <a:endParaRPr lang="cs-CZ"/>
        </a:p>
      </dgm:t>
    </dgm:pt>
    <dgm:pt modelId="{9A16ED10-95E5-486F-B339-0E749D5B4913}" type="sibTrans" cxnId="{9B471B84-4F4F-4F60-BD40-181B26CB3036}">
      <dgm:prSet/>
      <dgm:spPr/>
      <dgm:t>
        <a:bodyPr/>
        <a:lstStyle/>
        <a:p>
          <a:endParaRPr lang="cs-CZ"/>
        </a:p>
      </dgm:t>
    </dgm:pt>
    <dgm:pt modelId="{BA9DA6CE-D543-4230-BEA4-6C9241D8E680}">
      <dgm:prSet phldrT="[Text]"/>
      <dgm:spPr/>
      <dgm:t>
        <a:bodyPr/>
        <a:lstStyle/>
        <a:p>
          <a:r>
            <a:rPr lang="cs-CZ" dirty="0" err="1" smtClean="0"/>
            <a:t>jeans</a:t>
          </a:r>
          <a:endParaRPr lang="cs-CZ" dirty="0"/>
        </a:p>
      </dgm:t>
    </dgm:pt>
    <dgm:pt modelId="{A98A2BE6-B06A-4305-8BA7-443FE003ED39}" type="parTrans" cxnId="{67B08795-3E72-47BE-A318-DDFE2EC0C677}">
      <dgm:prSet/>
      <dgm:spPr/>
      <dgm:t>
        <a:bodyPr/>
        <a:lstStyle/>
        <a:p>
          <a:endParaRPr lang="cs-CZ"/>
        </a:p>
      </dgm:t>
    </dgm:pt>
    <dgm:pt modelId="{89E431C1-C185-412C-9B6D-DC1AA4100964}" type="sibTrans" cxnId="{67B08795-3E72-47BE-A318-DDFE2EC0C677}">
      <dgm:prSet/>
      <dgm:spPr/>
      <dgm:t>
        <a:bodyPr/>
        <a:lstStyle/>
        <a:p>
          <a:endParaRPr lang="cs-CZ"/>
        </a:p>
      </dgm:t>
    </dgm:pt>
    <dgm:pt modelId="{7C463024-2DA4-4EC0-B0C9-F2518B822C88}">
      <dgm:prSet phldrT="[Text]" phldr="1"/>
      <dgm:spPr/>
      <dgm:t>
        <a:bodyPr/>
        <a:lstStyle/>
        <a:p>
          <a:endParaRPr lang="cs-CZ"/>
        </a:p>
      </dgm:t>
    </dgm:pt>
    <dgm:pt modelId="{4D318069-DB9E-4255-A8F9-9903ED780257}" type="parTrans" cxnId="{941DFC16-51DE-4625-A3B4-2312551C3572}">
      <dgm:prSet/>
      <dgm:spPr/>
      <dgm:t>
        <a:bodyPr/>
        <a:lstStyle/>
        <a:p>
          <a:endParaRPr lang="cs-CZ"/>
        </a:p>
      </dgm:t>
    </dgm:pt>
    <dgm:pt modelId="{D88D3B6D-A51A-4EBD-AD5F-8D53C6D080E9}" type="sibTrans" cxnId="{941DFC16-51DE-4625-A3B4-2312551C3572}">
      <dgm:prSet/>
      <dgm:spPr/>
      <dgm:t>
        <a:bodyPr/>
        <a:lstStyle/>
        <a:p>
          <a:endParaRPr lang="cs-CZ"/>
        </a:p>
      </dgm:t>
    </dgm:pt>
    <dgm:pt modelId="{C2133EAA-2790-4CE3-8F45-9F520EB6811A}">
      <dgm:prSet phldrT="[Text]" custT="1"/>
      <dgm:spPr/>
      <dgm:t>
        <a:bodyPr/>
        <a:lstStyle/>
        <a:p>
          <a:r>
            <a:rPr lang="cs-CZ" sz="2400" dirty="0" smtClean="0"/>
            <a:t>boty</a:t>
          </a:r>
          <a:endParaRPr lang="cs-CZ" sz="2400" dirty="0"/>
        </a:p>
      </dgm:t>
    </dgm:pt>
    <dgm:pt modelId="{2D9FFAA8-AFB3-40B2-BFBE-2004C8B06343}" type="parTrans" cxnId="{54600749-BC35-4FF2-BA07-3B254E63E67C}">
      <dgm:prSet/>
      <dgm:spPr/>
      <dgm:t>
        <a:bodyPr/>
        <a:lstStyle/>
        <a:p>
          <a:endParaRPr lang="cs-CZ"/>
        </a:p>
      </dgm:t>
    </dgm:pt>
    <dgm:pt modelId="{6CFFD239-B1CE-497D-8C79-036D17FDF89D}" type="sibTrans" cxnId="{54600749-BC35-4FF2-BA07-3B254E63E67C}">
      <dgm:prSet/>
      <dgm:spPr/>
      <dgm:t>
        <a:bodyPr/>
        <a:lstStyle/>
        <a:p>
          <a:endParaRPr lang="cs-CZ"/>
        </a:p>
      </dgm:t>
    </dgm:pt>
    <dgm:pt modelId="{36C12ACB-E843-4D59-8EDB-5ECBED5FF24A}">
      <dgm:prSet phldrT="[Text]"/>
      <dgm:spPr/>
      <dgm:t>
        <a:bodyPr/>
        <a:lstStyle/>
        <a:p>
          <a:r>
            <a:rPr lang="cs-CZ" dirty="0" err="1" smtClean="0"/>
            <a:t>shoes</a:t>
          </a:r>
          <a:endParaRPr lang="cs-CZ" dirty="0"/>
        </a:p>
      </dgm:t>
    </dgm:pt>
    <dgm:pt modelId="{C0D5575D-1882-4700-A460-70EF1B2C1BB8}" type="parTrans" cxnId="{75B050FD-D31D-4EE2-A86D-152B5C22F769}">
      <dgm:prSet/>
      <dgm:spPr/>
      <dgm:t>
        <a:bodyPr/>
        <a:lstStyle/>
        <a:p>
          <a:endParaRPr lang="cs-CZ"/>
        </a:p>
      </dgm:t>
    </dgm:pt>
    <dgm:pt modelId="{BDDE475E-2D75-4522-B79B-18305522C6F9}" type="sibTrans" cxnId="{75B050FD-D31D-4EE2-A86D-152B5C22F769}">
      <dgm:prSet/>
      <dgm:spPr/>
      <dgm:t>
        <a:bodyPr/>
        <a:lstStyle/>
        <a:p>
          <a:endParaRPr lang="cs-CZ"/>
        </a:p>
      </dgm:t>
    </dgm:pt>
    <dgm:pt modelId="{1BB0C894-9B4B-46CE-A596-B0C9A7C2B7FC}">
      <dgm:prSet phldrT="[Text]" phldr="1"/>
      <dgm:spPr/>
      <dgm:t>
        <a:bodyPr/>
        <a:lstStyle/>
        <a:p>
          <a:endParaRPr lang="cs-CZ"/>
        </a:p>
      </dgm:t>
    </dgm:pt>
    <dgm:pt modelId="{EE9065B8-D1A7-4DE1-8BE2-5083E5BC8B06}" type="parTrans" cxnId="{927C4496-621D-4D22-8D9F-EE9B952BC794}">
      <dgm:prSet/>
      <dgm:spPr/>
      <dgm:t>
        <a:bodyPr/>
        <a:lstStyle/>
        <a:p>
          <a:endParaRPr lang="cs-CZ"/>
        </a:p>
      </dgm:t>
    </dgm:pt>
    <dgm:pt modelId="{1AD7D431-1219-4110-82E6-A7CE7D851990}" type="sibTrans" cxnId="{927C4496-621D-4D22-8D9F-EE9B952BC794}">
      <dgm:prSet/>
      <dgm:spPr/>
      <dgm:t>
        <a:bodyPr/>
        <a:lstStyle/>
        <a:p>
          <a:endParaRPr lang="cs-CZ"/>
        </a:p>
      </dgm:t>
    </dgm:pt>
    <dgm:pt modelId="{20E9BF69-67E1-4AB3-9498-88ADBD10221B}" type="pres">
      <dgm:prSet presAssocID="{E8AF46C8-AD95-4F3A-9503-9750B03D557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443F110-78EB-4C3B-9EBD-BBACB4ADAFEC}" type="pres">
      <dgm:prSet presAssocID="{77D93C3B-68AA-4768-B07D-E3A9DD71D502}" presName="linNode" presStyleCnt="0"/>
      <dgm:spPr/>
    </dgm:pt>
    <dgm:pt modelId="{A2783AE7-8FB4-4265-BAE5-3BBF727E3818}" type="pres">
      <dgm:prSet presAssocID="{77D93C3B-68AA-4768-B07D-E3A9DD71D502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D17018-4E4A-44BA-A530-9D6FB9E25477}" type="pres">
      <dgm:prSet presAssocID="{77D93C3B-68AA-4768-B07D-E3A9DD71D502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E2435C-A71F-4D47-8DEA-5D4AF3E167A4}" type="pres">
      <dgm:prSet presAssocID="{D3518F7F-D135-4559-B532-CD2CDDBCC1A5}" presName="sp" presStyleCnt="0"/>
      <dgm:spPr/>
    </dgm:pt>
    <dgm:pt modelId="{56E4BE58-1A15-46E1-BAE9-21A3000298D0}" type="pres">
      <dgm:prSet presAssocID="{F33045B4-9182-4570-A1F4-4C091FD81667}" presName="linNode" presStyleCnt="0"/>
      <dgm:spPr/>
    </dgm:pt>
    <dgm:pt modelId="{48AFCB71-4DBF-443E-8C24-5498E2FA06F4}" type="pres">
      <dgm:prSet presAssocID="{F33045B4-9182-4570-A1F4-4C091FD81667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46540B-2C8E-4C36-BAA6-1A3FF82266F0}" type="pres">
      <dgm:prSet presAssocID="{F33045B4-9182-4570-A1F4-4C091FD81667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89DF4D-0F62-45B3-A3E9-184FB83F56BC}" type="pres">
      <dgm:prSet presAssocID="{9A16ED10-95E5-486F-B339-0E749D5B4913}" presName="sp" presStyleCnt="0"/>
      <dgm:spPr/>
    </dgm:pt>
    <dgm:pt modelId="{62CB1A48-8497-498F-A84F-56FF105F3CE9}" type="pres">
      <dgm:prSet presAssocID="{C2133EAA-2790-4CE3-8F45-9F520EB6811A}" presName="linNode" presStyleCnt="0"/>
      <dgm:spPr/>
    </dgm:pt>
    <dgm:pt modelId="{523BB39D-CA40-4C67-A12D-62C4262D5C0E}" type="pres">
      <dgm:prSet presAssocID="{C2133EAA-2790-4CE3-8F45-9F520EB6811A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B4107D-5109-4EE6-B86A-3D566A127A47}" type="pres">
      <dgm:prSet presAssocID="{C2133EAA-2790-4CE3-8F45-9F520EB6811A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05F930-019A-472B-99CD-0B45DD2C63FC}" type="presOf" srcId="{36C12ACB-E843-4D59-8EDB-5ECBED5FF24A}" destId="{E1B4107D-5109-4EE6-B86A-3D566A127A47}" srcOrd="0" destOrd="0" presId="urn:microsoft.com/office/officeart/2005/8/layout/vList5"/>
    <dgm:cxn modelId="{67B08795-3E72-47BE-A318-DDFE2EC0C677}" srcId="{F33045B4-9182-4570-A1F4-4C091FD81667}" destId="{BA9DA6CE-D543-4230-BEA4-6C9241D8E680}" srcOrd="0" destOrd="0" parTransId="{A98A2BE6-B06A-4305-8BA7-443FE003ED39}" sibTransId="{89E431C1-C185-412C-9B6D-DC1AA4100964}"/>
    <dgm:cxn modelId="{A212310C-5139-4EC9-B7A5-5AA180B15002}" srcId="{77D93C3B-68AA-4768-B07D-E3A9DD71D502}" destId="{8765B75F-E18A-408D-80AB-A292E53F21D3}" srcOrd="0" destOrd="0" parTransId="{62A08265-C655-4AD2-AC56-961749CB8F92}" sibTransId="{C4117DBB-20B6-44A3-BA8C-3F02BE2368A7}"/>
    <dgm:cxn modelId="{EF5B3B1B-3F50-4D42-92B7-8E301DA947B2}" type="presOf" srcId="{6981283B-AC79-42F1-AE5E-A8FA18C78939}" destId="{C3D17018-4E4A-44BA-A530-9D6FB9E25477}" srcOrd="0" destOrd="1" presId="urn:microsoft.com/office/officeart/2005/8/layout/vList5"/>
    <dgm:cxn modelId="{941DFC16-51DE-4625-A3B4-2312551C3572}" srcId="{F33045B4-9182-4570-A1F4-4C091FD81667}" destId="{7C463024-2DA4-4EC0-B0C9-F2518B822C88}" srcOrd="1" destOrd="0" parTransId="{4D318069-DB9E-4255-A8F9-9903ED780257}" sibTransId="{D88D3B6D-A51A-4EBD-AD5F-8D53C6D080E9}"/>
    <dgm:cxn modelId="{9247D929-4FDF-42BE-873A-128AB839A2B7}" type="presOf" srcId="{7C463024-2DA4-4EC0-B0C9-F2518B822C88}" destId="{CA46540B-2C8E-4C36-BAA6-1A3FF82266F0}" srcOrd="0" destOrd="1" presId="urn:microsoft.com/office/officeart/2005/8/layout/vList5"/>
    <dgm:cxn modelId="{DE93BF8A-C2A4-47AC-AAED-EB29E9503D23}" type="presOf" srcId="{BA9DA6CE-D543-4230-BEA4-6C9241D8E680}" destId="{CA46540B-2C8E-4C36-BAA6-1A3FF82266F0}" srcOrd="0" destOrd="0" presId="urn:microsoft.com/office/officeart/2005/8/layout/vList5"/>
    <dgm:cxn modelId="{9B471B84-4F4F-4F60-BD40-181B26CB3036}" srcId="{E8AF46C8-AD95-4F3A-9503-9750B03D5579}" destId="{F33045B4-9182-4570-A1F4-4C091FD81667}" srcOrd="1" destOrd="0" parTransId="{51885323-970E-407F-83D0-20069E8EA221}" sibTransId="{9A16ED10-95E5-486F-B339-0E749D5B4913}"/>
    <dgm:cxn modelId="{54600749-BC35-4FF2-BA07-3B254E63E67C}" srcId="{E8AF46C8-AD95-4F3A-9503-9750B03D5579}" destId="{C2133EAA-2790-4CE3-8F45-9F520EB6811A}" srcOrd="2" destOrd="0" parTransId="{2D9FFAA8-AFB3-40B2-BFBE-2004C8B06343}" sibTransId="{6CFFD239-B1CE-497D-8C79-036D17FDF89D}"/>
    <dgm:cxn modelId="{9897BA03-3A06-4A16-BD5B-1DF7292ABF35}" type="presOf" srcId="{E8AF46C8-AD95-4F3A-9503-9750B03D5579}" destId="{20E9BF69-67E1-4AB3-9498-88ADBD10221B}" srcOrd="0" destOrd="0" presId="urn:microsoft.com/office/officeart/2005/8/layout/vList5"/>
    <dgm:cxn modelId="{F427296C-1467-454B-BAAF-35C139825BB6}" type="presOf" srcId="{8765B75F-E18A-408D-80AB-A292E53F21D3}" destId="{C3D17018-4E4A-44BA-A530-9D6FB9E25477}" srcOrd="0" destOrd="0" presId="urn:microsoft.com/office/officeart/2005/8/layout/vList5"/>
    <dgm:cxn modelId="{6D652877-3935-4C55-9821-629AB39E4779}" srcId="{E8AF46C8-AD95-4F3A-9503-9750B03D5579}" destId="{77D93C3B-68AA-4768-B07D-E3A9DD71D502}" srcOrd="0" destOrd="0" parTransId="{B8D34501-02C1-4DD0-A039-DEF571139CAC}" sibTransId="{D3518F7F-D135-4559-B532-CD2CDDBCC1A5}"/>
    <dgm:cxn modelId="{927C4496-621D-4D22-8D9F-EE9B952BC794}" srcId="{C2133EAA-2790-4CE3-8F45-9F520EB6811A}" destId="{1BB0C894-9B4B-46CE-A596-B0C9A7C2B7FC}" srcOrd="1" destOrd="0" parTransId="{EE9065B8-D1A7-4DE1-8BE2-5083E5BC8B06}" sibTransId="{1AD7D431-1219-4110-82E6-A7CE7D851990}"/>
    <dgm:cxn modelId="{D5E589FC-12C5-4B4D-AAA2-6505C43B8DBB}" type="presOf" srcId="{77D93C3B-68AA-4768-B07D-E3A9DD71D502}" destId="{A2783AE7-8FB4-4265-BAE5-3BBF727E3818}" srcOrd="0" destOrd="0" presId="urn:microsoft.com/office/officeart/2005/8/layout/vList5"/>
    <dgm:cxn modelId="{409823F7-0983-4D1C-9E34-B46A9C8372BB}" type="presOf" srcId="{F33045B4-9182-4570-A1F4-4C091FD81667}" destId="{48AFCB71-4DBF-443E-8C24-5498E2FA06F4}" srcOrd="0" destOrd="0" presId="urn:microsoft.com/office/officeart/2005/8/layout/vList5"/>
    <dgm:cxn modelId="{9D378C9D-B383-4872-B92B-13E2DF6BC731}" srcId="{77D93C3B-68AA-4768-B07D-E3A9DD71D502}" destId="{6981283B-AC79-42F1-AE5E-A8FA18C78939}" srcOrd="1" destOrd="0" parTransId="{467F4E87-D49A-48F8-BC08-9198651CF801}" sibTransId="{13E6E8B3-8FF9-4C37-A2D4-BAD155CDAE2F}"/>
    <dgm:cxn modelId="{5E32DAE9-4854-4BB1-84E1-54F2360AFC5D}" type="presOf" srcId="{1BB0C894-9B4B-46CE-A596-B0C9A7C2B7FC}" destId="{E1B4107D-5109-4EE6-B86A-3D566A127A47}" srcOrd="0" destOrd="1" presId="urn:microsoft.com/office/officeart/2005/8/layout/vList5"/>
    <dgm:cxn modelId="{75B050FD-D31D-4EE2-A86D-152B5C22F769}" srcId="{C2133EAA-2790-4CE3-8F45-9F520EB6811A}" destId="{36C12ACB-E843-4D59-8EDB-5ECBED5FF24A}" srcOrd="0" destOrd="0" parTransId="{C0D5575D-1882-4700-A460-70EF1B2C1BB8}" sibTransId="{BDDE475E-2D75-4522-B79B-18305522C6F9}"/>
    <dgm:cxn modelId="{0B7B8987-EBE7-4892-BDE9-ABFEDFC0E808}" type="presOf" srcId="{C2133EAA-2790-4CE3-8F45-9F520EB6811A}" destId="{523BB39D-CA40-4C67-A12D-62C4262D5C0E}" srcOrd="0" destOrd="0" presId="urn:microsoft.com/office/officeart/2005/8/layout/vList5"/>
    <dgm:cxn modelId="{9BB40EAA-AF30-4642-8452-7D97456CB88F}" type="presParOf" srcId="{20E9BF69-67E1-4AB3-9498-88ADBD10221B}" destId="{6443F110-78EB-4C3B-9EBD-BBACB4ADAFEC}" srcOrd="0" destOrd="0" presId="urn:microsoft.com/office/officeart/2005/8/layout/vList5"/>
    <dgm:cxn modelId="{EE516860-1D0A-44DF-B37A-116F2006DB5D}" type="presParOf" srcId="{6443F110-78EB-4C3B-9EBD-BBACB4ADAFEC}" destId="{A2783AE7-8FB4-4265-BAE5-3BBF727E3818}" srcOrd="0" destOrd="0" presId="urn:microsoft.com/office/officeart/2005/8/layout/vList5"/>
    <dgm:cxn modelId="{6CD113B0-C03C-4E90-ACB6-A1F6A832486B}" type="presParOf" srcId="{6443F110-78EB-4C3B-9EBD-BBACB4ADAFEC}" destId="{C3D17018-4E4A-44BA-A530-9D6FB9E25477}" srcOrd="1" destOrd="0" presId="urn:microsoft.com/office/officeart/2005/8/layout/vList5"/>
    <dgm:cxn modelId="{B4C24A0B-4FB2-4E20-BDAA-E6A02D4926EB}" type="presParOf" srcId="{20E9BF69-67E1-4AB3-9498-88ADBD10221B}" destId="{B5E2435C-A71F-4D47-8DEA-5D4AF3E167A4}" srcOrd="1" destOrd="0" presId="urn:microsoft.com/office/officeart/2005/8/layout/vList5"/>
    <dgm:cxn modelId="{C06BC283-0ECB-40F4-832F-CCA8FEDC54A4}" type="presParOf" srcId="{20E9BF69-67E1-4AB3-9498-88ADBD10221B}" destId="{56E4BE58-1A15-46E1-BAE9-21A3000298D0}" srcOrd="2" destOrd="0" presId="urn:microsoft.com/office/officeart/2005/8/layout/vList5"/>
    <dgm:cxn modelId="{778E86B9-A2F0-4051-865C-9D0CC8ED5906}" type="presParOf" srcId="{56E4BE58-1A15-46E1-BAE9-21A3000298D0}" destId="{48AFCB71-4DBF-443E-8C24-5498E2FA06F4}" srcOrd="0" destOrd="0" presId="urn:microsoft.com/office/officeart/2005/8/layout/vList5"/>
    <dgm:cxn modelId="{B4CD1858-0D56-41E5-B982-E1658CD85E8F}" type="presParOf" srcId="{56E4BE58-1A15-46E1-BAE9-21A3000298D0}" destId="{CA46540B-2C8E-4C36-BAA6-1A3FF82266F0}" srcOrd="1" destOrd="0" presId="urn:microsoft.com/office/officeart/2005/8/layout/vList5"/>
    <dgm:cxn modelId="{BC2E3661-9CAE-4946-B62E-C9FBAB33864B}" type="presParOf" srcId="{20E9BF69-67E1-4AB3-9498-88ADBD10221B}" destId="{8D89DF4D-0F62-45B3-A3E9-184FB83F56BC}" srcOrd="3" destOrd="0" presId="urn:microsoft.com/office/officeart/2005/8/layout/vList5"/>
    <dgm:cxn modelId="{550F7D2C-57B5-400B-909A-037CB148D618}" type="presParOf" srcId="{20E9BF69-67E1-4AB3-9498-88ADBD10221B}" destId="{62CB1A48-8497-498F-A84F-56FF105F3CE9}" srcOrd="4" destOrd="0" presId="urn:microsoft.com/office/officeart/2005/8/layout/vList5"/>
    <dgm:cxn modelId="{0CEA96D4-5E27-4E82-B952-7445A813E2E3}" type="presParOf" srcId="{62CB1A48-8497-498F-A84F-56FF105F3CE9}" destId="{523BB39D-CA40-4C67-A12D-62C4262D5C0E}" srcOrd="0" destOrd="0" presId="urn:microsoft.com/office/officeart/2005/8/layout/vList5"/>
    <dgm:cxn modelId="{1C8F6DBD-4DE6-44DA-81E4-EFFF3DE6903A}" type="presParOf" srcId="{62CB1A48-8497-498F-A84F-56FF105F3CE9}" destId="{E1B4107D-5109-4EE6-B86A-3D566A127A4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1FC45D1-9E48-4EB2-9703-7BD2BE349088}" type="doc">
      <dgm:prSet loTypeId="urn:microsoft.com/office/officeart/2005/8/layout/vList5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A4EA2172-F7AD-43CF-9102-AB2E3CCA34D4}">
      <dgm:prSet phldrT="[Text]"/>
      <dgm:spPr/>
      <dgm:t>
        <a:bodyPr/>
        <a:lstStyle/>
        <a:p>
          <a:r>
            <a:rPr lang="cs-CZ" dirty="0" smtClean="0"/>
            <a:t>rukavice</a:t>
          </a:r>
          <a:endParaRPr lang="cs-CZ" dirty="0"/>
        </a:p>
      </dgm:t>
    </dgm:pt>
    <dgm:pt modelId="{DDA931E3-47D6-4FDE-AC06-626E73664628}" type="parTrans" cxnId="{0FD3F4FA-F433-46D9-BDF5-5EA8102D901A}">
      <dgm:prSet/>
      <dgm:spPr/>
      <dgm:t>
        <a:bodyPr/>
        <a:lstStyle/>
        <a:p>
          <a:endParaRPr lang="cs-CZ"/>
        </a:p>
      </dgm:t>
    </dgm:pt>
    <dgm:pt modelId="{07655ACB-8EA9-4D0E-965A-C64C99DE6661}" type="sibTrans" cxnId="{0FD3F4FA-F433-46D9-BDF5-5EA8102D901A}">
      <dgm:prSet/>
      <dgm:spPr/>
      <dgm:t>
        <a:bodyPr/>
        <a:lstStyle/>
        <a:p>
          <a:endParaRPr lang="cs-CZ"/>
        </a:p>
      </dgm:t>
    </dgm:pt>
    <dgm:pt modelId="{5765FF60-6BC9-468A-B431-B10996D83593}">
      <dgm:prSet phldrT="[Text]"/>
      <dgm:spPr/>
      <dgm:t>
        <a:bodyPr/>
        <a:lstStyle/>
        <a:p>
          <a:r>
            <a:rPr lang="cs-CZ" dirty="0" err="1" smtClean="0"/>
            <a:t>glove</a:t>
          </a:r>
          <a:endParaRPr lang="cs-CZ" dirty="0"/>
        </a:p>
      </dgm:t>
    </dgm:pt>
    <dgm:pt modelId="{D3589D49-B002-4D4A-8100-DFBF2F3B5B2F}" type="parTrans" cxnId="{3041D48F-A1C3-49A1-8648-79DB7F590893}">
      <dgm:prSet/>
      <dgm:spPr/>
      <dgm:t>
        <a:bodyPr/>
        <a:lstStyle/>
        <a:p>
          <a:endParaRPr lang="cs-CZ"/>
        </a:p>
      </dgm:t>
    </dgm:pt>
    <dgm:pt modelId="{97C9E441-DE17-427D-A4B9-5CADFA6AF3AD}" type="sibTrans" cxnId="{3041D48F-A1C3-49A1-8648-79DB7F590893}">
      <dgm:prSet/>
      <dgm:spPr/>
      <dgm:t>
        <a:bodyPr/>
        <a:lstStyle/>
        <a:p>
          <a:endParaRPr lang="cs-CZ"/>
        </a:p>
      </dgm:t>
    </dgm:pt>
    <dgm:pt modelId="{FA335A3D-CFDD-445F-9F16-93A51586E86A}">
      <dgm:prSet phldrT="[Text]" phldr="1"/>
      <dgm:spPr/>
      <dgm:t>
        <a:bodyPr/>
        <a:lstStyle/>
        <a:p>
          <a:endParaRPr lang="cs-CZ"/>
        </a:p>
      </dgm:t>
    </dgm:pt>
    <dgm:pt modelId="{49D3FB26-F91A-409D-AB50-E53283037CFC}" type="parTrans" cxnId="{B97EBC61-EC23-44B3-BD12-D3C5ACCA3819}">
      <dgm:prSet/>
      <dgm:spPr/>
      <dgm:t>
        <a:bodyPr/>
        <a:lstStyle/>
        <a:p>
          <a:endParaRPr lang="cs-CZ"/>
        </a:p>
      </dgm:t>
    </dgm:pt>
    <dgm:pt modelId="{5A2220FE-5823-4AB8-A779-D521CAD9C715}" type="sibTrans" cxnId="{B97EBC61-EC23-44B3-BD12-D3C5ACCA3819}">
      <dgm:prSet/>
      <dgm:spPr/>
      <dgm:t>
        <a:bodyPr/>
        <a:lstStyle/>
        <a:p>
          <a:endParaRPr lang="cs-CZ"/>
        </a:p>
      </dgm:t>
    </dgm:pt>
    <dgm:pt modelId="{1FC29F29-756A-453C-8CC8-663C69BF3680}">
      <dgm:prSet phldrT="[Text]"/>
      <dgm:spPr/>
      <dgm:t>
        <a:bodyPr/>
        <a:lstStyle/>
        <a:p>
          <a:r>
            <a:rPr lang="cs-CZ" dirty="0" smtClean="0"/>
            <a:t>kalhoty</a:t>
          </a:r>
          <a:endParaRPr lang="cs-CZ" dirty="0"/>
        </a:p>
      </dgm:t>
    </dgm:pt>
    <dgm:pt modelId="{1F47316D-E11B-4E99-A1FB-F006CED2AA0E}" type="parTrans" cxnId="{47605070-E0C3-457F-BC2F-34C52ABDB6A0}">
      <dgm:prSet/>
      <dgm:spPr/>
      <dgm:t>
        <a:bodyPr/>
        <a:lstStyle/>
        <a:p>
          <a:endParaRPr lang="cs-CZ"/>
        </a:p>
      </dgm:t>
    </dgm:pt>
    <dgm:pt modelId="{5ACE2C86-5924-4B3E-A041-528CCF737009}" type="sibTrans" cxnId="{47605070-E0C3-457F-BC2F-34C52ABDB6A0}">
      <dgm:prSet/>
      <dgm:spPr/>
      <dgm:t>
        <a:bodyPr/>
        <a:lstStyle/>
        <a:p>
          <a:endParaRPr lang="cs-CZ"/>
        </a:p>
      </dgm:t>
    </dgm:pt>
    <dgm:pt modelId="{7D6AB33F-AAD5-4078-8EDD-2998945CC76C}">
      <dgm:prSet phldrT="[Text]"/>
      <dgm:spPr/>
      <dgm:t>
        <a:bodyPr/>
        <a:lstStyle/>
        <a:p>
          <a:r>
            <a:rPr lang="cs-CZ" dirty="0" err="1" smtClean="0"/>
            <a:t>trousers</a:t>
          </a:r>
          <a:endParaRPr lang="cs-CZ" dirty="0"/>
        </a:p>
      </dgm:t>
    </dgm:pt>
    <dgm:pt modelId="{67DFC85A-8108-4EB8-AB3B-C1EAED76DEC5}" type="parTrans" cxnId="{18F14CC1-36EC-476A-86F1-C93E77DDB9CE}">
      <dgm:prSet/>
      <dgm:spPr/>
      <dgm:t>
        <a:bodyPr/>
        <a:lstStyle/>
        <a:p>
          <a:endParaRPr lang="cs-CZ"/>
        </a:p>
      </dgm:t>
    </dgm:pt>
    <dgm:pt modelId="{DABC8464-3493-4699-8CC0-3616C7BC47B6}" type="sibTrans" cxnId="{18F14CC1-36EC-476A-86F1-C93E77DDB9CE}">
      <dgm:prSet/>
      <dgm:spPr/>
      <dgm:t>
        <a:bodyPr/>
        <a:lstStyle/>
        <a:p>
          <a:endParaRPr lang="cs-CZ"/>
        </a:p>
      </dgm:t>
    </dgm:pt>
    <dgm:pt modelId="{EDA75DB3-05BB-4E53-B1CB-D5DABFFDBFC6}">
      <dgm:prSet phldrT="[Text]" phldr="1"/>
      <dgm:spPr/>
      <dgm:t>
        <a:bodyPr/>
        <a:lstStyle/>
        <a:p>
          <a:endParaRPr lang="cs-CZ"/>
        </a:p>
      </dgm:t>
    </dgm:pt>
    <dgm:pt modelId="{F8F5E316-5282-423B-89F7-FE4D093D1E22}" type="parTrans" cxnId="{F173955F-D24A-4EB8-9B6F-07409262596A}">
      <dgm:prSet/>
      <dgm:spPr/>
      <dgm:t>
        <a:bodyPr/>
        <a:lstStyle/>
        <a:p>
          <a:endParaRPr lang="cs-CZ"/>
        </a:p>
      </dgm:t>
    </dgm:pt>
    <dgm:pt modelId="{90FAE51F-C8CC-4E19-8BDC-5604FEA561C1}" type="sibTrans" cxnId="{F173955F-D24A-4EB8-9B6F-07409262596A}">
      <dgm:prSet/>
      <dgm:spPr/>
      <dgm:t>
        <a:bodyPr/>
        <a:lstStyle/>
        <a:p>
          <a:endParaRPr lang="cs-CZ"/>
        </a:p>
      </dgm:t>
    </dgm:pt>
    <dgm:pt modelId="{D3BF7791-C084-47E3-AEDE-038283D3838D}">
      <dgm:prSet phldrT="[Text]"/>
      <dgm:spPr/>
      <dgm:t>
        <a:bodyPr/>
        <a:lstStyle/>
        <a:p>
          <a:r>
            <a:rPr lang="cs-CZ" dirty="0" err="1" smtClean="0"/>
            <a:t>kolhotky</a:t>
          </a:r>
          <a:endParaRPr lang="cs-CZ" dirty="0"/>
        </a:p>
      </dgm:t>
    </dgm:pt>
    <dgm:pt modelId="{78F9E87E-5A2C-42EB-8B00-852CD35D5603}" type="parTrans" cxnId="{3CC32008-4129-4EB3-8A7D-7F46E96FCCAD}">
      <dgm:prSet/>
      <dgm:spPr/>
      <dgm:t>
        <a:bodyPr/>
        <a:lstStyle/>
        <a:p>
          <a:endParaRPr lang="cs-CZ"/>
        </a:p>
      </dgm:t>
    </dgm:pt>
    <dgm:pt modelId="{AFA87664-0F47-44AC-A7B7-2E03653CA125}" type="sibTrans" cxnId="{3CC32008-4129-4EB3-8A7D-7F46E96FCCAD}">
      <dgm:prSet/>
      <dgm:spPr/>
      <dgm:t>
        <a:bodyPr/>
        <a:lstStyle/>
        <a:p>
          <a:endParaRPr lang="cs-CZ"/>
        </a:p>
      </dgm:t>
    </dgm:pt>
    <dgm:pt modelId="{57482FE7-09C8-4378-B9BE-06FF8EE7E304}">
      <dgm:prSet phldrT="[Text]"/>
      <dgm:spPr/>
      <dgm:t>
        <a:bodyPr/>
        <a:lstStyle/>
        <a:p>
          <a:r>
            <a:rPr lang="cs-CZ" dirty="0" err="1" smtClean="0"/>
            <a:t>knikers</a:t>
          </a:r>
          <a:endParaRPr lang="cs-CZ" dirty="0"/>
        </a:p>
      </dgm:t>
    </dgm:pt>
    <dgm:pt modelId="{D81EA510-E657-4B91-BBCC-67422F6A86A6}" type="parTrans" cxnId="{4E9C6E07-7E09-485B-A5DF-6916FDE7C8D6}">
      <dgm:prSet/>
      <dgm:spPr/>
      <dgm:t>
        <a:bodyPr/>
        <a:lstStyle/>
        <a:p>
          <a:endParaRPr lang="cs-CZ"/>
        </a:p>
      </dgm:t>
    </dgm:pt>
    <dgm:pt modelId="{B3573E09-A3B0-49B1-8908-3C9117896808}" type="sibTrans" cxnId="{4E9C6E07-7E09-485B-A5DF-6916FDE7C8D6}">
      <dgm:prSet/>
      <dgm:spPr/>
      <dgm:t>
        <a:bodyPr/>
        <a:lstStyle/>
        <a:p>
          <a:endParaRPr lang="cs-CZ"/>
        </a:p>
      </dgm:t>
    </dgm:pt>
    <dgm:pt modelId="{CD44D1F9-79D7-4505-89B3-A75E1F07EEB1}">
      <dgm:prSet phldrT="[Text]" phldr="1"/>
      <dgm:spPr/>
      <dgm:t>
        <a:bodyPr/>
        <a:lstStyle/>
        <a:p>
          <a:endParaRPr lang="cs-CZ"/>
        </a:p>
      </dgm:t>
    </dgm:pt>
    <dgm:pt modelId="{1FBFE63F-9C00-4AC3-8413-ABA5B43E9F82}" type="parTrans" cxnId="{3962BCE9-BA4F-4E81-86C5-94128864FA76}">
      <dgm:prSet/>
      <dgm:spPr/>
      <dgm:t>
        <a:bodyPr/>
        <a:lstStyle/>
        <a:p>
          <a:endParaRPr lang="cs-CZ"/>
        </a:p>
      </dgm:t>
    </dgm:pt>
    <dgm:pt modelId="{677BA0DB-AA71-4F27-8118-A9E651D85A4E}" type="sibTrans" cxnId="{3962BCE9-BA4F-4E81-86C5-94128864FA76}">
      <dgm:prSet/>
      <dgm:spPr/>
      <dgm:t>
        <a:bodyPr/>
        <a:lstStyle/>
        <a:p>
          <a:endParaRPr lang="cs-CZ"/>
        </a:p>
      </dgm:t>
    </dgm:pt>
    <dgm:pt modelId="{71EAC714-631F-46CF-8F22-D31AF9846F2C}" type="pres">
      <dgm:prSet presAssocID="{31FC45D1-9E48-4EB2-9703-7BD2BE34908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D9001A-F994-4409-B449-BFD49C03D245}" type="pres">
      <dgm:prSet presAssocID="{A4EA2172-F7AD-43CF-9102-AB2E3CCA34D4}" presName="linNode" presStyleCnt="0"/>
      <dgm:spPr/>
    </dgm:pt>
    <dgm:pt modelId="{88C0CA89-FA4B-48C2-B607-6EE94CE69FD6}" type="pres">
      <dgm:prSet presAssocID="{A4EA2172-F7AD-43CF-9102-AB2E3CCA34D4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E10D44-7878-45E6-A798-AD714491B15E}" type="pres">
      <dgm:prSet presAssocID="{A4EA2172-F7AD-43CF-9102-AB2E3CCA34D4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BE0A3A-3B71-4A9E-89A4-51D9110054CC}" type="pres">
      <dgm:prSet presAssocID="{07655ACB-8EA9-4D0E-965A-C64C99DE6661}" presName="sp" presStyleCnt="0"/>
      <dgm:spPr/>
    </dgm:pt>
    <dgm:pt modelId="{7770E6DA-5057-40C5-A771-56A2326EE9B7}" type="pres">
      <dgm:prSet presAssocID="{1FC29F29-756A-453C-8CC8-663C69BF3680}" presName="linNode" presStyleCnt="0"/>
      <dgm:spPr/>
    </dgm:pt>
    <dgm:pt modelId="{4FE8BAA4-6685-4CCB-B685-6BF1C7B90165}" type="pres">
      <dgm:prSet presAssocID="{1FC29F29-756A-453C-8CC8-663C69BF3680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6F39A2-806E-4BA1-9FF3-7B13B7473692}" type="pres">
      <dgm:prSet presAssocID="{1FC29F29-756A-453C-8CC8-663C69BF3680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9D8032-06D9-48CD-AD65-8FBB2339DFE3}" type="pres">
      <dgm:prSet presAssocID="{5ACE2C86-5924-4B3E-A041-528CCF737009}" presName="sp" presStyleCnt="0"/>
      <dgm:spPr/>
    </dgm:pt>
    <dgm:pt modelId="{4722C01E-B931-4C17-8AE7-EA4E7B0A6925}" type="pres">
      <dgm:prSet presAssocID="{D3BF7791-C084-47E3-AEDE-038283D3838D}" presName="linNode" presStyleCnt="0"/>
      <dgm:spPr/>
    </dgm:pt>
    <dgm:pt modelId="{110286F3-A496-46C8-B622-CD5D0C7F6168}" type="pres">
      <dgm:prSet presAssocID="{D3BF7791-C084-47E3-AEDE-038283D3838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136BFB-035F-4B22-8577-48B336D25E4D}" type="pres">
      <dgm:prSet presAssocID="{D3BF7791-C084-47E3-AEDE-038283D3838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9C6E07-7E09-485B-A5DF-6916FDE7C8D6}" srcId="{D3BF7791-C084-47E3-AEDE-038283D3838D}" destId="{57482FE7-09C8-4378-B9BE-06FF8EE7E304}" srcOrd="0" destOrd="0" parTransId="{D81EA510-E657-4B91-BBCC-67422F6A86A6}" sibTransId="{B3573E09-A3B0-49B1-8908-3C9117896808}"/>
    <dgm:cxn modelId="{45F8A1BC-F247-41DF-8004-F4FA91BAF317}" type="presOf" srcId="{A4EA2172-F7AD-43CF-9102-AB2E3CCA34D4}" destId="{88C0CA89-FA4B-48C2-B607-6EE94CE69FD6}" srcOrd="0" destOrd="0" presId="urn:microsoft.com/office/officeart/2005/8/layout/vList5"/>
    <dgm:cxn modelId="{F173955F-D24A-4EB8-9B6F-07409262596A}" srcId="{1FC29F29-756A-453C-8CC8-663C69BF3680}" destId="{EDA75DB3-05BB-4E53-B1CB-D5DABFFDBFC6}" srcOrd="1" destOrd="0" parTransId="{F8F5E316-5282-423B-89F7-FE4D093D1E22}" sibTransId="{90FAE51F-C8CC-4E19-8BDC-5604FEA561C1}"/>
    <dgm:cxn modelId="{3962BCE9-BA4F-4E81-86C5-94128864FA76}" srcId="{D3BF7791-C084-47E3-AEDE-038283D3838D}" destId="{CD44D1F9-79D7-4505-89B3-A75E1F07EEB1}" srcOrd="1" destOrd="0" parTransId="{1FBFE63F-9C00-4AC3-8413-ABA5B43E9F82}" sibTransId="{677BA0DB-AA71-4F27-8118-A9E651D85A4E}"/>
    <dgm:cxn modelId="{0FD3F4FA-F433-46D9-BDF5-5EA8102D901A}" srcId="{31FC45D1-9E48-4EB2-9703-7BD2BE349088}" destId="{A4EA2172-F7AD-43CF-9102-AB2E3CCA34D4}" srcOrd="0" destOrd="0" parTransId="{DDA931E3-47D6-4FDE-AC06-626E73664628}" sibTransId="{07655ACB-8EA9-4D0E-965A-C64C99DE6661}"/>
    <dgm:cxn modelId="{EB3A755C-BC21-4B55-AB4C-F044D9839E34}" type="presOf" srcId="{EDA75DB3-05BB-4E53-B1CB-D5DABFFDBFC6}" destId="{D96F39A2-806E-4BA1-9FF3-7B13B7473692}" srcOrd="0" destOrd="1" presId="urn:microsoft.com/office/officeart/2005/8/layout/vList5"/>
    <dgm:cxn modelId="{8D4FF243-1AD3-44B5-AB0F-625D56960A75}" type="presOf" srcId="{57482FE7-09C8-4378-B9BE-06FF8EE7E304}" destId="{97136BFB-035F-4B22-8577-48B336D25E4D}" srcOrd="0" destOrd="0" presId="urn:microsoft.com/office/officeart/2005/8/layout/vList5"/>
    <dgm:cxn modelId="{061CBB1B-9D6D-4760-8167-BF19BFD0F5E3}" type="presOf" srcId="{7D6AB33F-AAD5-4078-8EDD-2998945CC76C}" destId="{D96F39A2-806E-4BA1-9FF3-7B13B7473692}" srcOrd="0" destOrd="0" presId="urn:microsoft.com/office/officeart/2005/8/layout/vList5"/>
    <dgm:cxn modelId="{565DE33E-B438-493D-9FE8-B2680FC2B275}" type="presOf" srcId="{31FC45D1-9E48-4EB2-9703-7BD2BE349088}" destId="{71EAC714-631F-46CF-8F22-D31AF9846F2C}" srcOrd="0" destOrd="0" presId="urn:microsoft.com/office/officeart/2005/8/layout/vList5"/>
    <dgm:cxn modelId="{3041D48F-A1C3-49A1-8648-79DB7F590893}" srcId="{A4EA2172-F7AD-43CF-9102-AB2E3CCA34D4}" destId="{5765FF60-6BC9-468A-B431-B10996D83593}" srcOrd="0" destOrd="0" parTransId="{D3589D49-B002-4D4A-8100-DFBF2F3B5B2F}" sibTransId="{97C9E441-DE17-427D-A4B9-5CADFA6AF3AD}"/>
    <dgm:cxn modelId="{B8FC8AA3-268D-4006-907A-EE77DACF177E}" type="presOf" srcId="{CD44D1F9-79D7-4505-89B3-A75E1F07EEB1}" destId="{97136BFB-035F-4B22-8577-48B336D25E4D}" srcOrd="0" destOrd="1" presId="urn:microsoft.com/office/officeart/2005/8/layout/vList5"/>
    <dgm:cxn modelId="{75561FCF-8C2A-4C60-89D2-77D9F8F7B3B2}" type="presOf" srcId="{D3BF7791-C084-47E3-AEDE-038283D3838D}" destId="{110286F3-A496-46C8-B622-CD5D0C7F6168}" srcOrd="0" destOrd="0" presId="urn:microsoft.com/office/officeart/2005/8/layout/vList5"/>
    <dgm:cxn modelId="{47605070-E0C3-457F-BC2F-34C52ABDB6A0}" srcId="{31FC45D1-9E48-4EB2-9703-7BD2BE349088}" destId="{1FC29F29-756A-453C-8CC8-663C69BF3680}" srcOrd="1" destOrd="0" parTransId="{1F47316D-E11B-4E99-A1FB-F006CED2AA0E}" sibTransId="{5ACE2C86-5924-4B3E-A041-528CCF737009}"/>
    <dgm:cxn modelId="{3CC32008-4129-4EB3-8A7D-7F46E96FCCAD}" srcId="{31FC45D1-9E48-4EB2-9703-7BD2BE349088}" destId="{D3BF7791-C084-47E3-AEDE-038283D3838D}" srcOrd="2" destOrd="0" parTransId="{78F9E87E-5A2C-42EB-8B00-852CD35D5603}" sibTransId="{AFA87664-0F47-44AC-A7B7-2E03653CA125}"/>
    <dgm:cxn modelId="{B3C52742-8783-4346-9EC7-07FF8D12BBB5}" type="presOf" srcId="{1FC29F29-756A-453C-8CC8-663C69BF3680}" destId="{4FE8BAA4-6685-4CCB-B685-6BF1C7B90165}" srcOrd="0" destOrd="0" presId="urn:microsoft.com/office/officeart/2005/8/layout/vList5"/>
    <dgm:cxn modelId="{2DE97E3A-AAD6-4588-B6F5-8AEAD8A2A1EE}" type="presOf" srcId="{5765FF60-6BC9-468A-B431-B10996D83593}" destId="{B3E10D44-7878-45E6-A798-AD714491B15E}" srcOrd="0" destOrd="0" presId="urn:microsoft.com/office/officeart/2005/8/layout/vList5"/>
    <dgm:cxn modelId="{B97EBC61-EC23-44B3-BD12-D3C5ACCA3819}" srcId="{A4EA2172-F7AD-43CF-9102-AB2E3CCA34D4}" destId="{FA335A3D-CFDD-445F-9F16-93A51586E86A}" srcOrd="1" destOrd="0" parTransId="{49D3FB26-F91A-409D-AB50-E53283037CFC}" sibTransId="{5A2220FE-5823-4AB8-A779-D521CAD9C715}"/>
    <dgm:cxn modelId="{18F14CC1-36EC-476A-86F1-C93E77DDB9CE}" srcId="{1FC29F29-756A-453C-8CC8-663C69BF3680}" destId="{7D6AB33F-AAD5-4078-8EDD-2998945CC76C}" srcOrd="0" destOrd="0" parTransId="{67DFC85A-8108-4EB8-AB3B-C1EAED76DEC5}" sibTransId="{DABC8464-3493-4699-8CC0-3616C7BC47B6}"/>
    <dgm:cxn modelId="{4B9DE884-60A9-4A52-AC2B-73A804D72F4C}" type="presOf" srcId="{FA335A3D-CFDD-445F-9F16-93A51586E86A}" destId="{B3E10D44-7878-45E6-A798-AD714491B15E}" srcOrd="0" destOrd="1" presId="urn:microsoft.com/office/officeart/2005/8/layout/vList5"/>
    <dgm:cxn modelId="{0A884906-983A-4EB3-93F5-A4F1C6B98F2F}" type="presParOf" srcId="{71EAC714-631F-46CF-8F22-D31AF9846F2C}" destId="{17D9001A-F994-4409-B449-BFD49C03D245}" srcOrd="0" destOrd="0" presId="urn:microsoft.com/office/officeart/2005/8/layout/vList5"/>
    <dgm:cxn modelId="{9922D1F5-4EC7-4A0C-9348-1F03D53C2E57}" type="presParOf" srcId="{17D9001A-F994-4409-B449-BFD49C03D245}" destId="{88C0CA89-FA4B-48C2-B607-6EE94CE69FD6}" srcOrd="0" destOrd="0" presId="urn:microsoft.com/office/officeart/2005/8/layout/vList5"/>
    <dgm:cxn modelId="{40085CA9-338B-496D-9FAF-F0F1E0564AD1}" type="presParOf" srcId="{17D9001A-F994-4409-B449-BFD49C03D245}" destId="{B3E10D44-7878-45E6-A798-AD714491B15E}" srcOrd="1" destOrd="0" presId="urn:microsoft.com/office/officeart/2005/8/layout/vList5"/>
    <dgm:cxn modelId="{BB44142D-2924-45FE-A324-E4A14DD7A7D8}" type="presParOf" srcId="{71EAC714-631F-46CF-8F22-D31AF9846F2C}" destId="{54BE0A3A-3B71-4A9E-89A4-51D9110054CC}" srcOrd="1" destOrd="0" presId="urn:microsoft.com/office/officeart/2005/8/layout/vList5"/>
    <dgm:cxn modelId="{1FF3778B-1EDB-4FBC-8452-E2C64539973F}" type="presParOf" srcId="{71EAC714-631F-46CF-8F22-D31AF9846F2C}" destId="{7770E6DA-5057-40C5-A771-56A2326EE9B7}" srcOrd="2" destOrd="0" presId="urn:microsoft.com/office/officeart/2005/8/layout/vList5"/>
    <dgm:cxn modelId="{90F3F26C-6072-40CA-9CD5-8460E15061F8}" type="presParOf" srcId="{7770E6DA-5057-40C5-A771-56A2326EE9B7}" destId="{4FE8BAA4-6685-4CCB-B685-6BF1C7B90165}" srcOrd="0" destOrd="0" presId="urn:microsoft.com/office/officeart/2005/8/layout/vList5"/>
    <dgm:cxn modelId="{44F89EEE-E2EB-4F12-8C3E-B6BF178FB861}" type="presParOf" srcId="{7770E6DA-5057-40C5-A771-56A2326EE9B7}" destId="{D96F39A2-806E-4BA1-9FF3-7B13B7473692}" srcOrd="1" destOrd="0" presId="urn:microsoft.com/office/officeart/2005/8/layout/vList5"/>
    <dgm:cxn modelId="{D2CB4F71-041E-44D7-86D7-597323664DA3}" type="presParOf" srcId="{71EAC714-631F-46CF-8F22-D31AF9846F2C}" destId="{949D8032-06D9-48CD-AD65-8FBB2339DFE3}" srcOrd="3" destOrd="0" presId="urn:microsoft.com/office/officeart/2005/8/layout/vList5"/>
    <dgm:cxn modelId="{07F2EC42-28CC-4DE4-9B44-2732E3B85E00}" type="presParOf" srcId="{71EAC714-631F-46CF-8F22-D31AF9846F2C}" destId="{4722C01E-B931-4C17-8AE7-EA4E7B0A6925}" srcOrd="4" destOrd="0" presId="urn:microsoft.com/office/officeart/2005/8/layout/vList5"/>
    <dgm:cxn modelId="{6168BC41-DC36-42BE-8FB9-62512DD74B3F}" type="presParOf" srcId="{4722C01E-B931-4C17-8AE7-EA4E7B0A6925}" destId="{110286F3-A496-46C8-B622-CD5D0C7F6168}" srcOrd="0" destOrd="0" presId="urn:microsoft.com/office/officeart/2005/8/layout/vList5"/>
    <dgm:cxn modelId="{73F95EBF-B58E-436C-A40F-81C136949D19}" type="presParOf" srcId="{4722C01E-B931-4C17-8AE7-EA4E7B0A6925}" destId="{97136BFB-035F-4B22-8577-48B336D25E4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CB7F07B-8D30-4EA4-905D-1068BA1E6B98}" type="doc">
      <dgm:prSet loTypeId="urn:microsoft.com/office/officeart/2005/8/layout/vList5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57ACF0D7-9730-4E89-BFC5-45A86F2645F0}">
      <dgm:prSet phldrT="[Text]"/>
      <dgm:spPr/>
      <dgm:t>
        <a:bodyPr/>
        <a:lstStyle/>
        <a:p>
          <a:r>
            <a:rPr lang="cs-CZ" dirty="0" smtClean="0"/>
            <a:t>plavky</a:t>
          </a:r>
          <a:endParaRPr lang="cs-CZ" dirty="0"/>
        </a:p>
      </dgm:t>
    </dgm:pt>
    <dgm:pt modelId="{2C2DC91A-FB38-4CB2-A2AC-EAFA8DC71457}" type="parTrans" cxnId="{982E6403-B2F4-48A6-A438-522308D55FA2}">
      <dgm:prSet/>
      <dgm:spPr/>
      <dgm:t>
        <a:bodyPr/>
        <a:lstStyle/>
        <a:p>
          <a:endParaRPr lang="cs-CZ"/>
        </a:p>
      </dgm:t>
    </dgm:pt>
    <dgm:pt modelId="{6D53ECB2-5174-4EBC-8055-A3F18FF2B36A}" type="sibTrans" cxnId="{982E6403-B2F4-48A6-A438-522308D55FA2}">
      <dgm:prSet/>
      <dgm:spPr/>
      <dgm:t>
        <a:bodyPr/>
        <a:lstStyle/>
        <a:p>
          <a:endParaRPr lang="cs-CZ"/>
        </a:p>
      </dgm:t>
    </dgm:pt>
    <dgm:pt modelId="{458CE469-7970-4464-AEBE-E1C5CD18C9A3}">
      <dgm:prSet phldrT="[Text]"/>
      <dgm:spPr/>
      <dgm:t>
        <a:bodyPr/>
        <a:lstStyle/>
        <a:p>
          <a:r>
            <a:rPr lang="cs-CZ" dirty="0" err="1" smtClean="0"/>
            <a:t>swimsuit</a:t>
          </a:r>
          <a:endParaRPr lang="cs-CZ" dirty="0"/>
        </a:p>
      </dgm:t>
    </dgm:pt>
    <dgm:pt modelId="{C5BB2484-1478-48B2-BC0D-35D9F0A57BF1}" type="parTrans" cxnId="{77E28E09-F95F-46A6-A047-4B031D4AA77F}">
      <dgm:prSet/>
      <dgm:spPr/>
      <dgm:t>
        <a:bodyPr/>
        <a:lstStyle/>
        <a:p>
          <a:endParaRPr lang="cs-CZ"/>
        </a:p>
      </dgm:t>
    </dgm:pt>
    <dgm:pt modelId="{6009FB55-8818-4FF7-8A25-B3C97A140FAE}" type="sibTrans" cxnId="{77E28E09-F95F-46A6-A047-4B031D4AA77F}">
      <dgm:prSet/>
      <dgm:spPr/>
      <dgm:t>
        <a:bodyPr/>
        <a:lstStyle/>
        <a:p>
          <a:endParaRPr lang="cs-CZ"/>
        </a:p>
      </dgm:t>
    </dgm:pt>
    <dgm:pt modelId="{E6A6E77D-15F3-4969-BC94-F9278A7A2A35}">
      <dgm:prSet phldrT="[Text]" phldr="1"/>
      <dgm:spPr/>
      <dgm:t>
        <a:bodyPr/>
        <a:lstStyle/>
        <a:p>
          <a:endParaRPr lang="cs-CZ"/>
        </a:p>
      </dgm:t>
    </dgm:pt>
    <dgm:pt modelId="{8F2A04B1-33A7-449C-A437-CDD71C5DE7D0}" type="parTrans" cxnId="{DD96C0F2-7038-4FEF-8459-A6DAFDC5EA95}">
      <dgm:prSet/>
      <dgm:spPr/>
      <dgm:t>
        <a:bodyPr/>
        <a:lstStyle/>
        <a:p>
          <a:endParaRPr lang="cs-CZ"/>
        </a:p>
      </dgm:t>
    </dgm:pt>
    <dgm:pt modelId="{4793E28D-FBE7-45AE-B2E3-C791B268FC05}" type="sibTrans" cxnId="{DD96C0F2-7038-4FEF-8459-A6DAFDC5EA95}">
      <dgm:prSet/>
      <dgm:spPr/>
      <dgm:t>
        <a:bodyPr/>
        <a:lstStyle/>
        <a:p>
          <a:endParaRPr lang="cs-CZ"/>
        </a:p>
      </dgm:t>
    </dgm:pt>
    <dgm:pt modelId="{DE57DBD9-0787-4DC5-9AC0-D27BE09F3ED9}">
      <dgm:prSet phldrT="[Text]"/>
      <dgm:spPr/>
      <dgm:t>
        <a:bodyPr/>
        <a:lstStyle/>
        <a:p>
          <a:r>
            <a:rPr lang="cs-CZ" dirty="0" smtClean="0"/>
            <a:t>punčochy</a:t>
          </a:r>
          <a:endParaRPr lang="cs-CZ" dirty="0"/>
        </a:p>
      </dgm:t>
    </dgm:pt>
    <dgm:pt modelId="{4326A7FD-87D2-408D-8ED1-DCC3C42F627C}" type="parTrans" cxnId="{1A43CCDB-8787-4F44-B264-B85E222099C7}">
      <dgm:prSet/>
      <dgm:spPr/>
      <dgm:t>
        <a:bodyPr/>
        <a:lstStyle/>
        <a:p>
          <a:endParaRPr lang="cs-CZ"/>
        </a:p>
      </dgm:t>
    </dgm:pt>
    <dgm:pt modelId="{72E57EA8-BD09-485E-8535-AF5381FE2E8B}" type="sibTrans" cxnId="{1A43CCDB-8787-4F44-B264-B85E222099C7}">
      <dgm:prSet/>
      <dgm:spPr/>
      <dgm:t>
        <a:bodyPr/>
        <a:lstStyle/>
        <a:p>
          <a:endParaRPr lang="cs-CZ"/>
        </a:p>
      </dgm:t>
    </dgm:pt>
    <dgm:pt modelId="{18795EB3-A516-49E9-8BEA-7325B837E21B}">
      <dgm:prSet phldrT="[Text]"/>
      <dgm:spPr/>
      <dgm:t>
        <a:bodyPr/>
        <a:lstStyle/>
        <a:p>
          <a:r>
            <a:rPr lang="cs-CZ" dirty="0" err="1" smtClean="0"/>
            <a:t>tights</a:t>
          </a:r>
          <a:endParaRPr lang="cs-CZ" dirty="0"/>
        </a:p>
      </dgm:t>
    </dgm:pt>
    <dgm:pt modelId="{F46CBD33-4FA8-4273-ADBA-7859A0A94546}" type="parTrans" cxnId="{ECAF8332-0A5B-45DC-8DC3-34780A2D53BE}">
      <dgm:prSet/>
      <dgm:spPr/>
      <dgm:t>
        <a:bodyPr/>
        <a:lstStyle/>
        <a:p>
          <a:endParaRPr lang="cs-CZ"/>
        </a:p>
      </dgm:t>
    </dgm:pt>
    <dgm:pt modelId="{ABF4FEF4-6A99-4727-AF6F-7C1D87F60E51}" type="sibTrans" cxnId="{ECAF8332-0A5B-45DC-8DC3-34780A2D53BE}">
      <dgm:prSet/>
      <dgm:spPr/>
      <dgm:t>
        <a:bodyPr/>
        <a:lstStyle/>
        <a:p>
          <a:endParaRPr lang="cs-CZ"/>
        </a:p>
      </dgm:t>
    </dgm:pt>
    <dgm:pt modelId="{C4CBC018-7562-4B10-BF71-49DE45C4E719}">
      <dgm:prSet phldrT="[Text]" phldr="1"/>
      <dgm:spPr/>
      <dgm:t>
        <a:bodyPr/>
        <a:lstStyle/>
        <a:p>
          <a:endParaRPr lang="cs-CZ"/>
        </a:p>
      </dgm:t>
    </dgm:pt>
    <dgm:pt modelId="{B404650D-75CF-4EC2-B308-C11D7BA8ED2B}" type="parTrans" cxnId="{F76FC5B3-07CD-41CF-8761-CA24D8025700}">
      <dgm:prSet/>
      <dgm:spPr/>
      <dgm:t>
        <a:bodyPr/>
        <a:lstStyle/>
        <a:p>
          <a:endParaRPr lang="cs-CZ"/>
        </a:p>
      </dgm:t>
    </dgm:pt>
    <dgm:pt modelId="{1CA112BF-EF54-4CD5-8B60-50030869FF5E}" type="sibTrans" cxnId="{F76FC5B3-07CD-41CF-8761-CA24D8025700}">
      <dgm:prSet/>
      <dgm:spPr/>
      <dgm:t>
        <a:bodyPr/>
        <a:lstStyle/>
        <a:p>
          <a:endParaRPr lang="cs-CZ"/>
        </a:p>
      </dgm:t>
    </dgm:pt>
    <dgm:pt modelId="{2058142C-CFD5-4455-8D76-B254A03EFE9D}">
      <dgm:prSet phldrT="[Text]"/>
      <dgm:spPr/>
      <dgm:t>
        <a:bodyPr/>
        <a:lstStyle/>
        <a:p>
          <a:r>
            <a:rPr lang="cs-CZ" dirty="0" smtClean="0"/>
            <a:t>tílko</a:t>
          </a:r>
          <a:endParaRPr lang="cs-CZ" dirty="0"/>
        </a:p>
      </dgm:t>
    </dgm:pt>
    <dgm:pt modelId="{60F81C1F-0766-4AC1-B150-AA9B6713BCC8}" type="parTrans" cxnId="{D62218ED-0BF6-4F5E-B33D-34E31D460E4A}">
      <dgm:prSet/>
      <dgm:spPr/>
      <dgm:t>
        <a:bodyPr/>
        <a:lstStyle/>
        <a:p>
          <a:endParaRPr lang="cs-CZ"/>
        </a:p>
      </dgm:t>
    </dgm:pt>
    <dgm:pt modelId="{543D30CF-913B-4329-8B8F-E80F7D6DC053}" type="sibTrans" cxnId="{D62218ED-0BF6-4F5E-B33D-34E31D460E4A}">
      <dgm:prSet/>
      <dgm:spPr/>
      <dgm:t>
        <a:bodyPr/>
        <a:lstStyle/>
        <a:p>
          <a:endParaRPr lang="cs-CZ"/>
        </a:p>
      </dgm:t>
    </dgm:pt>
    <dgm:pt modelId="{83AAB95D-46EA-4F22-94E6-C0EF1C0176D9}">
      <dgm:prSet phldrT="[Text]"/>
      <dgm:spPr/>
      <dgm:t>
        <a:bodyPr/>
        <a:lstStyle/>
        <a:p>
          <a:r>
            <a:rPr lang="cs-CZ" dirty="0" err="1" smtClean="0"/>
            <a:t>an</a:t>
          </a:r>
          <a:r>
            <a:rPr lang="cs-CZ" dirty="0" smtClean="0"/>
            <a:t> </a:t>
          </a:r>
          <a:r>
            <a:rPr lang="cs-CZ" dirty="0" err="1" smtClean="0"/>
            <a:t>undershirt</a:t>
          </a:r>
          <a:endParaRPr lang="cs-CZ" dirty="0"/>
        </a:p>
      </dgm:t>
    </dgm:pt>
    <dgm:pt modelId="{56C5BF76-0E1E-46C6-BC48-20210F461AF9}" type="parTrans" cxnId="{AFBA8B80-882B-419D-8B9B-3F3335B5309F}">
      <dgm:prSet/>
      <dgm:spPr/>
      <dgm:t>
        <a:bodyPr/>
        <a:lstStyle/>
        <a:p>
          <a:endParaRPr lang="cs-CZ"/>
        </a:p>
      </dgm:t>
    </dgm:pt>
    <dgm:pt modelId="{2F23F0F9-7F62-4DB5-98FE-DB61372DD9D7}" type="sibTrans" cxnId="{AFBA8B80-882B-419D-8B9B-3F3335B5309F}">
      <dgm:prSet/>
      <dgm:spPr/>
      <dgm:t>
        <a:bodyPr/>
        <a:lstStyle/>
        <a:p>
          <a:endParaRPr lang="cs-CZ"/>
        </a:p>
      </dgm:t>
    </dgm:pt>
    <dgm:pt modelId="{F5FAB959-9FA7-4CD2-867F-EA147608433C}">
      <dgm:prSet phldrT="[Text]" phldr="1"/>
      <dgm:spPr/>
      <dgm:t>
        <a:bodyPr/>
        <a:lstStyle/>
        <a:p>
          <a:endParaRPr lang="cs-CZ"/>
        </a:p>
      </dgm:t>
    </dgm:pt>
    <dgm:pt modelId="{F3A590E6-055E-4A41-AEE6-E7FE0E21A180}" type="parTrans" cxnId="{CAC99E0C-13C0-448D-A3CD-9045EE3B45C0}">
      <dgm:prSet/>
      <dgm:spPr/>
      <dgm:t>
        <a:bodyPr/>
        <a:lstStyle/>
        <a:p>
          <a:endParaRPr lang="cs-CZ"/>
        </a:p>
      </dgm:t>
    </dgm:pt>
    <dgm:pt modelId="{8FC73AAA-4B24-41C4-85FB-515722D8ADE8}" type="sibTrans" cxnId="{CAC99E0C-13C0-448D-A3CD-9045EE3B45C0}">
      <dgm:prSet/>
      <dgm:spPr/>
      <dgm:t>
        <a:bodyPr/>
        <a:lstStyle/>
        <a:p>
          <a:endParaRPr lang="cs-CZ"/>
        </a:p>
      </dgm:t>
    </dgm:pt>
    <dgm:pt modelId="{8A6EA54E-402B-4638-A480-3178F640B8A3}" type="pres">
      <dgm:prSet presAssocID="{1CB7F07B-8D30-4EA4-905D-1068BA1E6B9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FA6F46A-BD82-4D4B-BF12-E1F9779916EA}" type="pres">
      <dgm:prSet presAssocID="{57ACF0D7-9730-4E89-BFC5-45A86F2645F0}" presName="linNode" presStyleCnt="0"/>
      <dgm:spPr/>
    </dgm:pt>
    <dgm:pt modelId="{CCBDA45A-553D-4F98-8E81-46CE392916ED}" type="pres">
      <dgm:prSet presAssocID="{57ACF0D7-9730-4E89-BFC5-45A86F2645F0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976780-7157-44CE-8E60-FDA23265E79A}" type="pres">
      <dgm:prSet presAssocID="{57ACF0D7-9730-4E89-BFC5-45A86F2645F0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55E651-A4E8-43F8-A4BB-EC8FED18C0E3}" type="pres">
      <dgm:prSet presAssocID="{6D53ECB2-5174-4EBC-8055-A3F18FF2B36A}" presName="sp" presStyleCnt="0"/>
      <dgm:spPr/>
    </dgm:pt>
    <dgm:pt modelId="{C437911C-6DF7-49C1-AB8B-A76E2001266A}" type="pres">
      <dgm:prSet presAssocID="{DE57DBD9-0787-4DC5-9AC0-D27BE09F3ED9}" presName="linNode" presStyleCnt="0"/>
      <dgm:spPr/>
    </dgm:pt>
    <dgm:pt modelId="{B6EC21B7-65BF-4098-8D29-2B46BE6007DB}" type="pres">
      <dgm:prSet presAssocID="{DE57DBD9-0787-4DC5-9AC0-D27BE09F3ED9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43A975-D2D5-4874-ACCF-F6BC187B0398}" type="pres">
      <dgm:prSet presAssocID="{DE57DBD9-0787-4DC5-9AC0-D27BE09F3ED9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7C57E7-3B25-4543-86A1-2B704EAD46BF}" type="pres">
      <dgm:prSet presAssocID="{72E57EA8-BD09-485E-8535-AF5381FE2E8B}" presName="sp" presStyleCnt="0"/>
      <dgm:spPr/>
    </dgm:pt>
    <dgm:pt modelId="{B4874E7B-1220-4A68-8C35-71B2651FB579}" type="pres">
      <dgm:prSet presAssocID="{2058142C-CFD5-4455-8D76-B254A03EFE9D}" presName="linNode" presStyleCnt="0"/>
      <dgm:spPr/>
    </dgm:pt>
    <dgm:pt modelId="{003C1117-5C95-44DA-9634-0C3445B019BC}" type="pres">
      <dgm:prSet presAssocID="{2058142C-CFD5-4455-8D76-B254A03EFE9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F2A674-699A-4351-86E7-3BF3CAEC7A33}" type="pres">
      <dgm:prSet presAssocID="{2058142C-CFD5-4455-8D76-B254A03EFE9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43CCDB-8787-4F44-B264-B85E222099C7}" srcId="{1CB7F07B-8D30-4EA4-905D-1068BA1E6B98}" destId="{DE57DBD9-0787-4DC5-9AC0-D27BE09F3ED9}" srcOrd="1" destOrd="0" parTransId="{4326A7FD-87D2-408D-8ED1-DCC3C42F627C}" sibTransId="{72E57EA8-BD09-485E-8535-AF5381FE2E8B}"/>
    <dgm:cxn modelId="{CAC99E0C-13C0-448D-A3CD-9045EE3B45C0}" srcId="{2058142C-CFD5-4455-8D76-B254A03EFE9D}" destId="{F5FAB959-9FA7-4CD2-867F-EA147608433C}" srcOrd="1" destOrd="0" parTransId="{F3A590E6-055E-4A41-AEE6-E7FE0E21A180}" sibTransId="{8FC73AAA-4B24-41C4-85FB-515722D8ADE8}"/>
    <dgm:cxn modelId="{90030FE4-3DEA-4037-B0E4-51543F91AA23}" type="presOf" srcId="{57ACF0D7-9730-4E89-BFC5-45A86F2645F0}" destId="{CCBDA45A-553D-4F98-8E81-46CE392916ED}" srcOrd="0" destOrd="0" presId="urn:microsoft.com/office/officeart/2005/8/layout/vList5"/>
    <dgm:cxn modelId="{5DA32806-E2F8-400D-8C96-19EC2D3BCC02}" type="presOf" srcId="{2058142C-CFD5-4455-8D76-B254A03EFE9D}" destId="{003C1117-5C95-44DA-9634-0C3445B019BC}" srcOrd="0" destOrd="0" presId="urn:microsoft.com/office/officeart/2005/8/layout/vList5"/>
    <dgm:cxn modelId="{CAB9FF6A-389F-42D7-BD01-613B248F1944}" type="presOf" srcId="{18795EB3-A516-49E9-8BEA-7325B837E21B}" destId="{C443A975-D2D5-4874-ACCF-F6BC187B0398}" srcOrd="0" destOrd="0" presId="urn:microsoft.com/office/officeart/2005/8/layout/vList5"/>
    <dgm:cxn modelId="{AFBA8B80-882B-419D-8B9B-3F3335B5309F}" srcId="{2058142C-CFD5-4455-8D76-B254A03EFE9D}" destId="{83AAB95D-46EA-4F22-94E6-C0EF1C0176D9}" srcOrd="0" destOrd="0" parTransId="{56C5BF76-0E1E-46C6-BC48-20210F461AF9}" sibTransId="{2F23F0F9-7F62-4DB5-98FE-DB61372DD9D7}"/>
    <dgm:cxn modelId="{EDBE9AD1-11B7-47B1-9503-9FBB56F8060C}" type="presOf" srcId="{458CE469-7970-4464-AEBE-E1C5CD18C9A3}" destId="{0F976780-7157-44CE-8E60-FDA23265E79A}" srcOrd="0" destOrd="0" presId="urn:microsoft.com/office/officeart/2005/8/layout/vList5"/>
    <dgm:cxn modelId="{D9932928-5506-4E14-AA87-5C8F44430A3E}" type="presOf" srcId="{E6A6E77D-15F3-4969-BC94-F9278A7A2A35}" destId="{0F976780-7157-44CE-8E60-FDA23265E79A}" srcOrd="0" destOrd="1" presId="urn:microsoft.com/office/officeart/2005/8/layout/vList5"/>
    <dgm:cxn modelId="{F76FC5B3-07CD-41CF-8761-CA24D8025700}" srcId="{DE57DBD9-0787-4DC5-9AC0-D27BE09F3ED9}" destId="{C4CBC018-7562-4B10-BF71-49DE45C4E719}" srcOrd="1" destOrd="0" parTransId="{B404650D-75CF-4EC2-B308-C11D7BA8ED2B}" sibTransId="{1CA112BF-EF54-4CD5-8B60-50030869FF5E}"/>
    <dgm:cxn modelId="{982E6403-B2F4-48A6-A438-522308D55FA2}" srcId="{1CB7F07B-8D30-4EA4-905D-1068BA1E6B98}" destId="{57ACF0D7-9730-4E89-BFC5-45A86F2645F0}" srcOrd="0" destOrd="0" parTransId="{2C2DC91A-FB38-4CB2-A2AC-EAFA8DC71457}" sibTransId="{6D53ECB2-5174-4EBC-8055-A3F18FF2B36A}"/>
    <dgm:cxn modelId="{49934CA6-C9AD-43BF-AF77-990BC30AEA56}" type="presOf" srcId="{C4CBC018-7562-4B10-BF71-49DE45C4E719}" destId="{C443A975-D2D5-4874-ACCF-F6BC187B0398}" srcOrd="0" destOrd="1" presId="urn:microsoft.com/office/officeart/2005/8/layout/vList5"/>
    <dgm:cxn modelId="{ECAF8332-0A5B-45DC-8DC3-34780A2D53BE}" srcId="{DE57DBD9-0787-4DC5-9AC0-D27BE09F3ED9}" destId="{18795EB3-A516-49E9-8BEA-7325B837E21B}" srcOrd="0" destOrd="0" parTransId="{F46CBD33-4FA8-4273-ADBA-7859A0A94546}" sibTransId="{ABF4FEF4-6A99-4727-AF6F-7C1D87F60E51}"/>
    <dgm:cxn modelId="{9DF87960-28C0-4D8F-9C02-3A7F9AF24ED2}" type="presOf" srcId="{DE57DBD9-0787-4DC5-9AC0-D27BE09F3ED9}" destId="{B6EC21B7-65BF-4098-8D29-2B46BE6007DB}" srcOrd="0" destOrd="0" presId="urn:microsoft.com/office/officeart/2005/8/layout/vList5"/>
    <dgm:cxn modelId="{77E28E09-F95F-46A6-A047-4B031D4AA77F}" srcId="{57ACF0D7-9730-4E89-BFC5-45A86F2645F0}" destId="{458CE469-7970-4464-AEBE-E1C5CD18C9A3}" srcOrd="0" destOrd="0" parTransId="{C5BB2484-1478-48B2-BC0D-35D9F0A57BF1}" sibTransId="{6009FB55-8818-4FF7-8A25-B3C97A140FAE}"/>
    <dgm:cxn modelId="{BD353B6B-32E0-496F-AC57-ED796088D671}" type="presOf" srcId="{F5FAB959-9FA7-4CD2-867F-EA147608433C}" destId="{D2F2A674-699A-4351-86E7-3BF3CAEC7A33}" srcOrd="0" destOrd="1" presId="urn:microsoft.com/office/officeart/2005/8/layout/vList5"/>
    <dgm:cxn modelId="{DD96C0F2-7038-4FEF-8459-A6DAFDC5EA95}" srcId="{57ACF0D7-9730-4E89-BFC5-45A86F2645F0}" destId="{E6A6E77D-15F3-4969-BC94-F9278A7A2A35}" srcOrd="1" destOrd="0" parTransId="{8F2A04B1-33A7-449C-A437-CDD71C5DE7D0}" sibTransId="{4793E28D-FBE7-45AE-B2E3-C791B268FC05}"/>
    <dgm:cxn modelId="{77BE5705-FCB9-4430-9937-BDA258EBF949}" type="presOf" srcId="{1CB7F07B-8D30-4EA4-905D-1068BA1E6B98}" destId="{8A6EA54E-402B-4638-A480-3178F640B8A3}" srcOrd="0" destOrd="0" presId="urn:microsoft.com/office/officeart/2005/8/layout/vList5"/>
    <dgm:cxn modelId="{D62218ED-0BF6-4F5E-B33D-34E31D460E4A}" srcId="{1CB7F07B-8D30-4EA4-905D-1068BA1E6B98}" destId="{2058142C-CFD5-4455-8D76-B254A03EFE9D}" srcOrd="2" destOrd="0" parTransId="{60F81C1F-0766-4AC1-B150-AA9B6713BCC8}" sibTransId="{543D30CF-913B-4329-8B8F-E80F7D6DC053}"/>
    <dgm:cxn modelId="{4FA1D1B6-0222-45C0-B327-0BEAFD62C070}" type="presOf" srcId="{83AAB95D-46EA-4F22-94E6-C0EF1C0176D9}" destId="{D2F2A674-699A-4351-86E7-3BF3CAEC7A33}" srcOrd="0" destOrd="0" presId="urn:microsoft.com/office/officeart/2005/8/layout/vList5"/>
    <dgm:cxn modelId="{F5332ED7-3E3C-4090-B50D-27664FDBA597}" type="presParOf" srcId="{8A6EA54E-402B-4638-A480-3178F640B8A3}" destId="{9FA6F46A-BD82-4D4B-BF12-E1F9779916EA}" srcOrd="0" destOrd="0" presId="urn:microsoft.com/office/officeart/2005/8/layout/vList5"/>
    <dgm:cxn modelId="{DCE86D1B-8CF8-4405-ACB7-485EF713E123}" type="presParOf" srcId="{9FA6F46A-BD82-4D4B-BF12-E1F9779916EA}" destId="{CCBDA45A-553D-4F98-8E81-46CE392916ED}" srcOrd="0" destOrd="0" presId="urn:microsoft.com/office/officeart/2005/8/layout/vList5"/>
    <dgm:cxn modelId="{BA9D0D97-B465-47AB-ACB3-5E64B3394D1D}" type="presParOf" srcId="{9FA6F46A-BD82-4D4B-BF12-E1F9779916EA}" destId="{0F976780-7157-44CE-8E60-FDA23265E79A}" srcOrd="1" destOrd="0" presId="urn:microsoft.com/office/officeart/2005/8/layout/vList5"/>
    <dgm:cxn modelId="{52BBD7C8-9BF6-4E2C-9AF0-86BDAB3686F7}" type="presParOf" srcId="{8A6EA54E-402B-4638-A480-3178F640B8A3}" destId="{D555E651-A4E8-43F8-A4BB-EC8FED18C0E3}" srcOrd="1" destOrd="0" presId="urn:microsoft.com/office/officeart/2005/8/layout/vList5"/>
    <dgm:cxn modelId="{E493E2A2-5CCC-4AC3-9BE5-BAE9E108DD79}" type="presParOf" srcId="{8A6EA54E-402B-4638-A480-3178F640B8A3}" destId="{C437911C-6DF7-49C1-AB8B-A76E2001266A}" srcOrd="2" destOrd="0" presId="urn:microsoft.com/office/officeart/2005/8/layout/vList5"/>
    <dgm:cxn modelId="{915461EB-FAC5-44D9-872C-384D0F4E78E6}" type="presParOf" srcId="{C437911C-6DF7-49C1-AB8B-A76E2001266A}" destId="{B6EC21B7-65BF-4098-8D29-2B46BE6007DB}" srcOrd="0" destOrd="0" presId="urn:microsoft.com/office/officeart/2005/8/layout/vList5"/>
    <dgm:cxn modelId="{6DD4278F-95F6-48EF-9A32-96780DF92660}" type="presParOf" srcId="{C437911C-6DF7-49C1-AB8B-A76E2001266A}" destId="{C443A975-D2D5-4874-ACCF-F6BC187B0398}" srcOrd="1" destOrd="0" presId="urn:microsoft.com/office/officeart/2005/8/layout/vList5"/>
    <dgm:cxn modelId="{00E034B9-CE35-4B0B-9483-518E20744989}" type="presParOf" srcId="{8A6EA54E-402B-4638-A480-3178F640B8A3}" destId="{B67C57E7-3B25-4543-86A1-2B704EAD46BF}" srcOrd="3" destOrd="0" presId="urn:microsoft.com/office/officeart/2005/8/layout/vList5"/>
    <dgm:cxn modelId="{401D7C9A-DDED-4DB0-A9E4-D1DCB83BC688}" type="presParOf" srcId="{8A6EA54E-402B-4638-A480-3178F640B8A3}" destId="{B4874E7B-1220-4A68-8C35-71B2651FB579}" srcOrd="4" destOrd="0" presId="urn:microsoft.com/office/officeart/2005/8/layout/vList5"/>
    <dgm:cxn modelId="{43547800-3BAE-4AF6-A1A4-32F53A49368B}" type="presParOf" srcId="{B4874E7B-1220-4A68-8C35-71B2651FB579}" destId="{003C1117-5C95-44DA-9634-0C3445B019BC}" srcOrd="0" destOrd="0" presId="urn:microsoft.com/office/officeart/2005/8/layout/vList5"/>
    <dgm:cxn modelId="{1A4CB284-C95E-4C00-8D19-EE80D75681A0}" type="presParOf" srcId="{B4874E7B-1220-4A68-8C35-71B2651FB579}" destId="{D2F2A674-699A-4351-86E7-3BF3CAEC7A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21898" y="0"/>
          <a:ext cx="8460441" cy="7472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NÁZEV ŠKOLY: ZŠ Pardubice - </a:t>
          </a:r>
          <a:r>
            <a:rPr lang="cs-CZ" sz="2700" kern="1200" dirty="0" err="1" smtClean="0"/>
            <a:t>Spořilov</a:t>
          </a:r>
          <a:endParaRPr lang="cs-CZ" sz="2700" kern="1200" dirty="0"/>
        </a:p>
      </dsp:txBody>
      <dsp:txXfrm>
        <a:off x="58376" y="36478"/>
        <a:ext cx="8387485" cy="674290"/>
      </dsp:txXfrm>
    </dsp:sp>
    <dsp:sp modelId="{45FAE54C-2B7D-4C24-8DFF-2D9E8A3DF887}">
      <dsp:nvSpPr>
        <dsp:cNvPr id="0" name=""/>
        <dsp:cNvSpPr/>
      </dsp:nvSpPr>
      <dsp:spPr>
        <a:xfrm>
          <a:off x="0" y="749697"/>
          <a:ext cx="8504238" cy="647595"/>
        </a:xfrm>
        <a:prstGeom prst="roundRect">
          <a:avLst/>
        </a:prstGeom>
        <a:solidFill>
          <a:schemeClr val="accent2">
            <a:hueOff val="-184307"/>
            <a:satOff val="22167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AUTOR : Hana Slavíková</a:t>
          </a:r>
          <a:endParaRPr lang="cs-CZ" sz="2700" kern="1200" dirty="0"/>
        </a:p>
      </dsp:txBody>
      <dsp:txXfrm>
        <a:off x="31613" y="781310"/>
        <a:ext cx="8441012" cy="584369"/>
      </dsp:txXfrm>
    </dsp:sp>
    <dsp:sp modelId="{CD1F462A-8EDA-434D-9342-2C73FCF9D894}">
      <dsp:nvSpPr>
        <dsp:cNvPr id="0" name=""/>
        <dsp:cNvSpPr/>
      </dsp:nvSpPr>
      <dsp:spPr>
        <a:xfrm>
          <a:off x="0" y="1397768"/>
          <a:ext cx="8504238" cy="647595"/>
        </a:xfrm>
        <a:prstGeom prst="roundRect">
          <a:avLst/>
        </a:prstGeom>
        <a:solidFill>
          <a:schemeClr val="accent2">
            <a:hueOff val="-368613"/>
            <a:satOff val="44335"/>
            <a:lumOff val="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NÁZEV : </a:t>
          </a:r>
          <a:r>
            <a:rPr lang="cs-CZ" sz="2700" kern="1200" smtClean="0"/>
            <a:t>VY_22_INOVACE_CIZÍ JAZYK_34. </a:t>
          </a:r>
          <a:r>
            <a:rPr lang="cs-CZ" sz="2700" kern="1200" dirty="0" err="1" smtClean="0"/>
            <a:t>Clothes</a:t>
          </a:r>
          <a:endParaRPr lang="cs-CZ" sz="2700" kern="1200" dirty="0"/>
        </a:p>
      </dsp:txBody>
      <dsp:txXfrm>
        <a:off x="31613" y="1429381"/>
        <a:ext cx="8441012" cy="584369"/>
      </dsp:txXfrm>
    </dsp:sp>
    <dsp:sp modelId="{7ED2BFF5-562D-448B-A2B3-EA637190C721}">
      <dsp:nvSpPr>
        <dsp:cNvPr id="0" name=""/>
        <dsp:cNvSpPr/>
      </dsp:nvSpPr>
      <dsp:spPr>
        <a:xfrm>
          <a:off x="0" y="2045839"/>
          <a:ext cx="8504238" cy="647595"/>
        </a:xfrm>
        <a:prstGeom prst="roundRect">
          <a:avLst/>
        </a:prstGeom>
        <a:solidFill>
          <a:schemeClr val="accent2">
            <a:hueOff val="-552920"/>
            <a:satOff val="66502"/>
            <a:lumOff val="76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TÉMA :</a:t>
          </a:r>
          <a:r>
            <a:rPr lang="cs-CZ" sz="2700" kern="1200" dirty="0" err="1" smtClean="0"/>
            <a:t>Clothes</a:t>
          </a:r>
          <a:endParaRPr lang="cs-CZ" sz="2700" kern="1200" dirty="0"/>
        </a:p>
      </dsp:txBody>
      <dsp:txXfrm>
        <a:off x="31613" y="2077452"/>
        <a:ext cx="8441012" cy="584369"/>
      </dsp:txXfrm>
    </dsp:sp>
    <dsp:sp modelId="{162EBC16-4716-472B-9EB3-0A62D1C8E8FB}">
      <dsp:nvSpPr>
        <dsp:cNvPr id="0" name=""/>
        <dsp:cNvSpPr/>
      </dsp:nvSpPr>
      <dsp:spPr>
        <a:xfrm>
          <a:off x="0" y="2621907"/>
          <a:ext cx="8504238" cy="647595"/>
        </a:xfrm>
        <a:prstGeom prst="roundRect">
          <a:avLst/>
        </a:prstGeom>
        <a:solidFill>
          <a:schemeClr val="accent2">
            <a:hueOff val="-737226"/>
            <a:satOff val="88670"/>
            <a:lumOff val="1019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ČÍSLO PROJEKTU : CZ.1.07/1.4.00/21.2349</a:t>
          </a:r>
          <a:endParaRPr lang="cs-CZ" sz="2700" kern="1200" dirty="0"/>
        </a:p>
      </dsp:txBody>
      <dsp:txXfrm>
        <a:off x="31613" y="2653520"/>
        <a:ext cx="8441012" cy="584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943A31-F9E8-41D8-A082-44563C147C81}">
      <dsp:nvSpPr>
        <dsp:cNvPr id="0" name=""/>
        <dsp:cNvSpPr/>
      </dsp:nvSpPr>
      <dsp:spPr>
        <a:xfrm rot="5400000">
          <a:off x="1874833" y="-529513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a T-</a:t>
          </a:r>
          <a:r>
            <a:rPr lang="cs-CZ" sz="2300" kern="1200" dirty="0" err="1" smtClean="0"/>
            <a:t>shirt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58283"/>
        <a:ext cx="2144490" cy="812871"/>
      </dsp:txXfrm>
    </dsp:sp>
    <dsp:sp modelId="{4528E6E6-44B3-4559-ABBD-1B52976A04D7}">
      <dsp:nvSpPr>
        <dsp:cNvPr id="0" name=""/>
        <dsp:cNvSpPr/>
      </dsp:nvSpPr>
      <dsp:spPr>
        <a:xfrm>
          <a:off x="0" y="170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tričko</a:t>
          </a:r>
          <a:endParaRPr lang="cs-CZ" sz="1800" kern="1200" dirty="0"/>
        </a:p>
      </dsp:txBody>
      <dsp:txXfrm>
        <a:off x="54968" y="56674"/>
        <a:ext cx="1121075" cy="1016088"/>
      </dsp:txXfrm>
    </dsp:sp>
    <dsp:sp modelId="{26845DEA-3745-4DDF-B541-A96465FAA5B2}">
      <dsp:nvSpPr>
        <dsp:cNvPr id="0" name=""/>
        <dsp:cNvSpPr/>
      </dsp:nvSpPr>
      <dsp:spPr>
        <a:xfrm rot="5400000">
          <a:off x="1874833" y="652811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shorts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340607"/>
        <a:ext cx="2144490" cy="812871"/>
      </dsp:txXfrm>
    </dsp:sp>
    <dsp:sp modelId="{483FDF9F-0B3E-45FA-8164-642B617C9732}">
      <dsp:nvSpPr>
        <dsp:cNvPr id="0" name=""/>
        <dsp:cNvSpPr/>
      </dsp:nvSpPr>
      <dsp:spPr>
        <a:xfrm>
          <a:off x="0" y="1184031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kraťasy</a:t>
          </a:r>
          <a:endParaRPr lang="cs-CZ" sz="1800" kern="1200" dirty="0"/>
        </a:p>
      </dsp:txBody>
      <dsp:txXfrm>
        <a:off x="54968" y="1238999"/>
        <a:ext cx="1121075" cy="1016088"/>
      </dsp:txXfrm>
    </dsp:sp>
    <dsp:sp modelId="{80E522D6-655E-41D2-BCE7-8F628BC8D107}">
      <dsp:nvSpPr>
        <dsp:cNvPr id="0" name=""/>
        <dsp:cNvSpPr/>
      </dsp:nvSpPr>
      <dsp:spPr>
        <a:xfrm rot="5400000">
          <a:off x="1874833" y="1835136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a </a:t>
          </a:r>
          <a:r>
            <a:rPr lang="cs-CZ" sz="2300" kern="1200" dirty="0" err="1" smtClean="0"/>
            <a:t>sock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2522932"/>
        <a:ext cx="2144490" cy="812871"/>
      </dsp:txXfrm>
    </dsp:sp>
    <dsp:sp modelId="{09379CE6-35FC-4329-B1D8-6CA380C2C96C}">
      <dsp:nvSpPr>
        <dsp:cNvPr id="0" name=""/>
        <dsp:cNvSpPr/>
      </dsp:nvSpPr>
      <dsp:spPr>
        <a:xfrm>
          <a:off x="0" y="236635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ponožka</a:t>
          </a:r>
          <a:endParaRPr lang="cs-CZ" sz="1800" kern="1200" dirty="0"/>
        </a:p>
      </dsp:txBody>
      <dsp:txXfrm>
        <a:off x="54968" y="2421324"/>
        <a:ext cx="1121075" cy="10160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E9E3D-AAAF-4916-8086-D0D0D121B04A}">
      <dsp:nvSpPr>
        <dsp:cNvPr id="0" name=""/>
        <dsp:cNvSpPr/>
      </dsp:nvSpPr>
      <dsp:spPr>
        <a:xfrm rot="5400000">
          <a:off x="1874833" y="-529513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a </a:t>
          </a:r>
          <a:r>
            <a:rPr lang="cs-CZ" sz="2300" kern="1200" dirty="0" err="1" smtClean="0"/>
            <a:t>coat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58283"/>
        <a:ext cx="2144490" cy="812871"/>
      </dsp:txXfrm>
    </dsp:sp>
    <dsp:sp modelId="{43CCE3B8-78FE-4523-9F14-E3478047E7CE}">
      <dsp:nvSpPr>
        <dsp:cNvPr id="0" name=""/>
        <dsp:cNvSpPr/>
      </dsp:nvSpPr>
      <dsp:spPr>
        <a:xfrm>
          <a:off x="0" y="170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kabát</a:t>
          </a:r>
          <a:endParaRPr lang="cs-CZ" sz="2400" kern="1200" dirty="0"/>
        </a:p>
      </dsp:txBody>
      <dsp:txXfrm>
        <a:off x="54968" y="56674"/>
        <a:ext cx="1121075" cy="1016088"/>
      </dsp:txXfrm>
    </dsp:sp>
    <dsp:sp modelId="{13F577DC-C90B-479C-B850-9F93ADFC83ED}">
      <dsp:nvSpPr>
        <dsp:cNvPr id="0" name=""/>
        <dsp:cNvSpPr/>
      </dsp:nvSpPr>
      <dsp:spPr>
        <a:xfrm rot="5400000">
          <a:off x="1874833" y="652811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a </a:t>
          </a:r>
          <a:r>
            <a:rPr lang="cs-CZ" sz="2300" kern="1200" dirty="0" err="1" smtClean="0"/>
            <a:t>shirt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340607"/>
        <a:ext cx="2144490" cy="812871"/>
      </dsp:txXfrm>
    </dsp:sp>
    <dsp:sp modelId="{BFD0466B-15CA-47EC-B7BA-69BE61983F1A}">
      <dsp:nvSpPr>
        <dsp:cNvPr id="0" name=""/>
        <dsp:cNvSpPr/>
      </dsp:nvSpPr>
      <dsp:spPr>
        <a:xfrm>
          <a:off x="0" y="1184031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košile</a:t>
          </a:r>
          <a:endParaRPr lang="cs-CZ" sz="2400" kern="1200" dirty="0"/>
        </a:p>
      </dsp:txBody>
      <dsp:txXfrm>
        <a:off x="54968" y="1238999"/>
        <a:ext cx="1121075" cy="1016088"/>
      </dsp:txXfrm>
    </dsp:sp>
    <dsp:sp modelId="{4BBCA819-7595-4B65-84DE-8D766CB16CA5}">
      <dsp:nvSpPr>
        <dsp:cNvPr id="0" name=""/>
        <dsp:cNvSpPr/>
      </dsp:nvSpPr>
      <dsp:spPr>
        <a:xfrm rot="5400000">
          <a:off x="1874833" y="1835136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a </a:t>
          </a:r>
          <a:r>
            <a:rPr lang="cs-CZ" sz="2300" kern="1200" dirty="0" err="1" smtClean="0"/>
            <a:t>jumper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2522932"/>
        <a:ext cx="2144490" cy="812871"/>
      </dsp:txXfrm>
    </dsp:sp>
    <dsp:sp modelId="{7FB21AB4-F135-4B33-AD49-0899757E87D3}">
      <dsp:nvSpPr>
        <dsp:cNvPr id="0" name=""/>
        <dsp:cNvSpPr/>
      </dsp:nvSpPr>
      <dsp:spPr>
        <a:xfrm>
          <a:off x="0" y="236635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svetřík</a:t>
          </a:r>
          <a:endParaRPr lang="cs-CZ" sz="2400" kern="1200" dirty="0"/>
        </a:p>
      </dsp:txBody>
      <dsp:txXfrm>
        <a:off x="54968" y="2421324"/>
        <a:ext cx="1121075" cy="10160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7EF06-35F4-4AFE-9D5D-D255BEA1DB13}">
      <dsp:nvSpPr>
        <dsp:cNvPr id="0" name=""/>
        <dsp:cNvSpPr/>
      </dsp:nvSpPr>
      <dsp:spPr>
        <a:xfrm rot="5400000">
          <a:off x="1874833" y="-529513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a </a:t>
          </a:r>
          <a:r>
            <a:rPr lang="cs-CZ" sz="2300" kern="1200" dirty="0" err="1" smtClean="0"/>
            <a:t>skirt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58283"/>
        <a:ext cx="2144490" cy="812871"/>
      </dsp:txXfrm>
    </dsp:sp>
    <dsp:sp modelId="{701A840A-F603-49B8-BF68-1AAAB6382EA5}">
      <dsp:nvSpPr>
        <dsp:cNvPr id="0" name=""/>
        <dsp:cNvSpPr/>
      </dsp:nvSpPr>
      <dsp:spPr>
        <a:xfrm>
          <a:off x="0" y="170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sukně</a:t>
          </a:r>
          <a:endParaRPr lang="cs-CZ" sz="2400" kern="1200" dirty="0"/>
        </a:p>
      </dsp:txBody>
      <dsp:txXfrm>
        <a:off x="54968" y="56674"/>
        <a:ext cx="1121075" cy="1016088"/>
      </dsp:txXfrm>
    </dsp:sp>
    <dsp:sp modelId="{B45D0FEA-09EB-48A0-9A0A-D279D76431BC}">
      <dsp:nvSpPr>
        <dsp:cNvPr id="0" name=""/>
        <dsp:cNvSpPr/>
      </dsp:nvSpPr>
      <dsp:spPr>
        <a:xfrm rot="5400000">
          <a:off x="1874833" y="652811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a </a:t>
          </a:r>
          <a:r>
            <a:rPr lang="cs-CZ" sz="2300" kern="1200" dirty="0" err="1" smtClean="0"/>
            <a:t>jumper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340607"/>
        <a:ext cx="2144490" cy="812871"/>
      </dsp:txXfrm>
    </dsp:sp>
    <dsp:sp modelId="{F637ECD5-9577-46B1-B8EA-8151B4B9C7CA}">
      <dsp:nvSpPr>
        <dsp:cNvPr id="0" name=""/>
        <dsp:cNvSpPr/>
      </dsp:nvSpPr>
      <dsp:spPr>
        <a:xfrm>
          <a:off x="0" y="1184031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err="1" smtClean="0"/>
            <a:t>Sako,bunda</a:t>
          </a:r>
          <a:endParaRPr lang="cs-CZ" sz="1300" kern="1200" dirty="0"/>
        </a:p>
      </dsp:txBody>
      <dsp:txXfrm>
        <a:off x="54968" y="1238999"/>
        <a:ext cx="1121075" cy="1016088"/>
      </dsp:txXfrm>
    </dsp:sp>
    <dsp:sp modelId="{974E82D7-2F91-471C-9F46-A14F937E5864}">
      <dsp:nvSpPr>
        <dsp:cNvPr id="0" name=""/>
        <dsp:cNvSpPr/>
      </dsp:nvSpPr>
      <dsp:spPr>
        <a:xfrm rot="5400000">
          <a:off x="1874833" y="1835136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a </a:t>
          </a:r>
          <a:r>
            <a:rPr lang="cs-CZ" sz="2300" kern="1200" dirty="0" err="1" smtClean="0"/>
            <a:t>hat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2522932"/>
        <a:ext cx="2144490" cy="812871"/>
      </dsp:txXfrm>
    </dsp:sp>
    <dsp:sp modelId="{B70BFE7F-5748-4FA1-A42A-EB81C3582890}">
      <dsp:nvSpPr>
        <dsp:cNvPr id="0" name=""/>
        <dsp:cNvSpPr/>
      </dsp:nvSpPr>
      <dsp:spPr>
        <a:xfrm>
          <a:off x="0" y="236635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Čepice, klobouk</a:t>
          </a:r>
          <a:endParaRPr lang="cs-CZ" sz="1300" kern="1200" dirty="0"/>
        </a:p>
      </dsp:txBody>
      <dsp:txXfrm>
        <a:off x="54968" y="2421324"/>
        <a:ext cx="1121075" cy="10160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17018-4E4A-44BA-A530-9D6FB9E25477}">
      <dsp:nvSpPr>
        <dsp:cNvPr id="0" name=""/>
        <dsp:cNvSpPr/>
      </dsp:nvSpPr>
      <dsp:spPr>
        <a:xfrm rot="5400000">
          <a:off x="1874833" y="-529513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a </a:t>
          </a:r>
          <a:r>
            <a:rPr lang="cs-CZ" sz="2300" kern="1200" dirty="0" err="1" smtClean="0"/>
            <a:t>dress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58283"/>
        <a:ext cx="2144490" cy="812871"/>
      </dsp:txXfrm>
    </dsp:sp>
    <dsp:sp modelId="{A2783AE7-8FB4-4265-BAE5-3BBF727E3818}">
      <dsp:nvSpPr>
        <dsp:cNvPr id="0" name=""/>
        <dsp:cNvSpPr/>
      </dsp:nvSpPr>
      <dsp:spPr>
        <a:xfrm>
          <a:off x="0" y="170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šaty</a:t>
          </a:r>
          <a:endParaRPr lang="cs-CZ" sz="2400" kern="1200" dirty="0"/>
        </a:p>
      </dsp:txBody>
      <dsp:txXfrm>
        <a:off x="54968" y="56674"/>
        <a:ext cx="1121075" cy="1016088"/>
      </dsp:txXfrm>
    </dsp:sp>
    <dsp:sp modelId="{CA46540B-2C8E-4C36-BAA6-1A3FF82266F0}">
      <dsp:nvSpPr>
        <dsp:cNvPr id="0" name=""/>
        <dsp:cNvSpPr/>
      </dsp:nvSpPr>
      <dsp:spPr>
        <a:xfrm rot="5400000">
          <a:off x="1874833" y="652811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jeans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340607"/>
        <a:ext cx="2144490" cy="812871"/>
      </dsp:txXfrm>
    </dsp:sp>
    <dsp:sp modelId="{48AFCB71-4DBF-443E-8C24-5498E2FA06F4}">
      <dsp:nvSpPr>
        <dsp:cNvPr id="0" name=""/>
        <dsp:cNvSpPr/>
      </dsp:nvSpPr>
      <dsp:spPr>
        <a:xfrm>
          <a:off x="0" y="1184031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džíny</a:t>
          </a:r>
          <a:endParaRPr lang="cs-CZ" sz="2400" kern="1200" dirty="0"/>
        </a:p>
      </dsp:txBody>
      <dsp:txXfrm>
        <a:off x="54968" y="1238999"/>
        <a:ext cx="1121075" cy="1016088"/>
      </dsp:txXfrm>
    </dsp:sp>
    <dsp:sp modelId="{E1B4107D-5109-4EE6-B86A-3D566A127A47}">
      <dsp:nvSpPr>
        <dsp:cNvPr id="0" name=""/>
        <dsp:cNvSpPr/>
      </dsp:nvSpPr>
      <dsp:spPr>
        <a:xfrm rot="5400000">
          <a:off x="1874833" y="1835136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shoes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2522932"/>
        <a:ext cx="2144490" cy="812871"/>
      </dsp:txXfrm>
    </dsp:sp>
    <dsp:sp modelId="{523BB39D-CA40-4C67-A12D-62C4262D5C0E}">
      <dsp:nvSpPr>
        <dsp:cNvPr id="0" name=""/>
        <dsp:cNvSpPr/>
      </dsp:nvSpPr>
      <dsp:spPr>
        <a:xfrm>
          <a:off x="0" y="236635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boty</a:t>
          </a:r>
          <a:endParaRPr lang="cs-CZ" sz="2400" kern="1200" dirty="0"/>
        </a:p>
      </dsp:txBody>
      <dsp:txXfrm>
        <a:off x="54968" y="2421324"/>
        <a:ext cx="1121075" cy="10160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10D44-7878-45E6-A798-AD714491B15E}">
      <dsp:nvSpPr>
        <dsp:cNvPr id="0" name=""/>
        <dsp:cNvSpPr/>
      </dsp:nvSpPr>
      <dsp:spPr>
        <a:xfrm rot="5400000">
          <a:off x="1874833" y="-529513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glove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58283"/>
        <a:ext cx="2144490" cy="812871"/>
      </dsp:txXfrm>
    </dsp:sp>
    <dsp:sp modelId="{88C0CA89-FA4B-48C2-B607-6EE94CE69FD6}">
      <dsp:nvSpPr>
        <dsp:cNvPr id="0" name=""/>
        <dsp:cNvSpPr/>
      </dsp:nvSpPr>
      <dsp:spPr>
        <a:xfrm>
          <a:off x="0" y="170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rukavice</a:t>
          </a:r>
          <a:endParaRPr lang="cs-CZ" sz="1800" kern="1200" dirty="0"/>
        </a:p>
      </dsp:txBody>
      <dsp:txXfrm>
        <a:off x="54968" y="56674"/>
        <a:ext cx="1121075" cy="1016088"/>
      </dsp:txXfrm>
    </dsp:sp>
    <dsp:sp modelId="{D96F39A2-806E-4BA1-9FF3-7B13B7473692}">
      <dsp:nvSpPr>
        <dsp:cNvPr id="0" name=""/>
        <dsp:cNvSpPr/>
      </dsp:nvSpPr>
      <dsp:spPr>
        <a:xfrm rot="5400000">
          <a:off x="1874833" y="652811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trousers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1340607"/>
        <a:ext cx="2144490" cy="812871"/>
      </dsp:txXfrm>
    </dsp:sp>
    <dsp:sp modelId="{4FE8BAA4-6685-4CCB-B685-6BF1C7B90165}">
      <dsp:nvSpPr>
        <dsp:cNvPr id="0" name=""/>
        <dsp:cNvSpPr/>
      </dsp:nvSpPr>
      <dsp:spPr>
        <a:xfrm>
          <a:off x="0" y="1184031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kalhoty</a:t>
          </a:r>
          <a:endParaRPr lang="cs-CZ" sz="1800" kern="1200" dirty="0"/>
        </a:p>
      </dsp:txBody>
      <dsp:txXfrm>
        <a:off x="54968" y="1238999"/>
        <a:ext cx="1121075" cy="1016088"/>
      </dsp:txXfrm>
    </dsp:sp>
    <dsp:sp modelId="{97136BFB-035F-4B22-8577-48B336D25E4D}">
      <dsp:nvSpPr>
        <dsp:cNvPr id="0" name=""/>
        <dsp:cNvSpPr/>
      </dsp:nvSpPr>
      <dsp:spPr>
        <a:xfrm rot="5400000">
          <a:off x="1874833" y="1835136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knikers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231011" y="2522932"/>
        <a:ext cx="2144490" cy="812871"/>
      </dsp:txXfrm>
    </dsp:sp>
    <dsp:sp modelId="{110286F3-A496-46C8-B622-CD5D0C7F6168}">
      <dsp:nvSpPr>
        <dsp:cNvPr id="0" name=""/>
        <dsp:cNvSpPr/>
      </dsp:nvSpPr>
      <dsp:spPr>
        <a:xfrm>
          <a:off x="0" y="236635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kolhotky</a:t>
          </a:r>
          <a:endParaRPr lang="cs-CZ" sz="1800" kern="1200" dirty="0"/>
        </a:p>
      </dsp:txBody>
      <dsp:txXfrm>
        <a:off x="54968" y="2421324"/>
        <a:ext cx="1121075" cy="10160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76780-7157-44CE-8E60-FDA23265E79A}">
      <dsp:nvSpPr>
        <dsp:cNvPr id="0" name=""/>
        <dsp:cNvSpPr/>
      </dsp:nvSpPr>
      <dsp:spPr>
        <a:xfrm rot="5400000">
          <a:off x="1874833" y="-529513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err="1" smtClean="0"/>
            <a:t>swimsuit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100" kern="1200"/>
        </a:p>
      </dsp:txBody>
      <dsp:txXfrm rot="-5400000">
        <a:off x="1231011" y="158283"/>
        <a:ext cx="2144490" cy="812871"/>
      </dsp:txXfrm>
    </dsp:sp>
    <dsp:sp modelId="{CCBDA45A-553D-4F98-8E81-46CE392916ED}">
      <dsp:nvSpPr>
        <dsp:cNvPr id="0" name=""/>
        <dsp:cNvSpPr/>
      </dsp:nvSpPr>
      <dsp:spPr>
        <a:xfrm>
          <a:off x="0" y="170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plavky</a:t>
          </a:r>
          <a:endParaRPr lang="cs-CZ" sz="1500" kern="1200" dirty="0"/>
        </a:p>
      </dsp:txBody>
      <dsp:txXfrm>
        <a:off x="54968" y="56674"/>
        <a:ext cx="1121075" cy="1016088"/>
      </dsp:txXfrm>
    </dsp:sp>
    <dsp:sp modelId="{C443A975-D2D5-4874-ACCF-F6BC187B0398}">
      <dsp:nvSpPr>
        <dsp:cNvPr id="0" name=""/>
        <dsp:cNvSpPr/>
      </dsp:nvSpPr>
      <dsp:spPr>
        <a:xfrm rot="5400000">
          <a:off x="1874833" y="652811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err="1" smtClean="0"/>
            <a:t>tights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100" kern="1200"/>
        </a:p>
      </dsp:txBody>
      <dsp:txXfrm rot="-5400000">
        <a:off x="1231011" y="1340607"/>
        <a:ext cx="2144490" cy="812871"/>
      </dsp:txXfrm>
    </dsp:sp>
    <dsp:sp modelId="{B6EC21B7-65BF-4098-8D29-2B46BE6007DB}">
      <dsp:nvSpPr>
        <dsp:cNvPr id="0" name=""/>
        <dsp:cNvSpPr/>
      </dsp:nvSpPr>
      <dsp:spPr>
        <a:xfrm>
          <a:off x="0" y="1184031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punčochy</a:t>
          </a:r>
          <a:endParaRPr lang="cs-CZ" sz="1500" kern="1200" dirty="0"/>
        </a:p>
      </dsp:txBody>
      <dsp:txXfrm>
        <a:off x="54968" y="1238999"/>
        <a:ext cx="1121075" cy="1016088"/>
      </dsp:txXfrm>
    </dsp:sp>
    <dsp:sp modelId="{D2F2A674-699A-4351-86E7-3BF3CAEC7A33}">
      <dsp:nvSpPr>
        <dsp:cNvPr id="0" name=""/>
        <dsp:cNvSpPr/>
      </dsp:nvSpPr>
      <dsp:spPr>
        <a:xfrm rot="5400000">
          <a:off x="1874833" y="1835136"/>
          <a:ext cx="900819" cy="218846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err="1" smtClean="0"/>
            <a:t>an</a:t>
          </a:r>
          <a:r>
            <a:rPr lang="cs-CZ" sz="2100" kern="1200" dirty="0" smtClean="0"/>
            <a:t> </a:t>
          </a:r>
          <a:r>
            <a:rPr lang="cs-CZ" sz="2100" kern="1200" dirty="0" err="1" smtClean="0"/>
            <a:t>undershirt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100" kern="1200"/>
        </a:p>
      </dsp:txBody>
      <dsp:txXfrm rot="-5400000">
        <a:off x="1231011" y="2522932"/>
        <a:ext cx="2144490" cy="812871"/>
      </dsp:txXfrm>
    </dsp:sp>
    <dsp:sp modelId="{003C1117-5C95-44DA-9634-0C3445B019BC}">
      <dsp:nvSpPr>
        <dsp:cNvPr id="0" name=""/>
        <dsp:cNvSpPr/>
      </dsp:nvSpPr>
      <dsp:spPr>
        <a:xfrm>
          <a:off x="0" y="2366356"/>
          <a:ext cx="1231011" cy="11260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tílko</a:t>
          </a:r>
          <a:endParaRPr lang="cs-CZ" sz="1500" kern="1200" dirty="0"/>
        </a:p>
      </dsp:txBody>
      <dsp:txXfrm>
        <a:off x="54968" y="2421324"/>
        <a:ext cx="1121075" cy="10160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A1EDDF5-6654-4B50-BFE3-B650CE8F8BC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49EB55D-4A3D-4DD3-BDEA-AAE2C5BA5B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3607119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819907"/>
            <a:ext cx="6242514" cy="1634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06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Clothes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Oblečení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51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T-</a:t>
            </a:r>
            <a:r>
              <a:rPr lang="cs-CZ" dirty="0" err="1" smtClean="0"/>
              <a:t>shirt</a:t>
            </a:r>
            <a:r>
              <a:rPr lang="cs-CZ" dirty="0" smtClean="0"/>
              <a:t> = tričko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2725474"/>
            <a:ext cx="3419475" cy="2669114"/>
          </a:xfrm>
        </p:spPr>
      </p:pic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Put</a:t>
            </a:r>
            <a:r>
              <a:rPr lang="cs-CZ" dirty="0" smtClean="0"/>
              <a:t> on </a:t>
            </a:r>
            <a:r>
              <a:rPr lang="cs-CZ" dirty="0" err="1" smtClean="0"/>
              <a:t>your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 and </a:t>
            </a:r>
            <a:r>
              <a:rPr lang="cs-CZ" dirty="0" err="1" smtClean="0"/>
              <a:t>jeans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Obleč si tričko a džíny.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314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Shorts</a:t>
            </a:r>
            <a:r>
              <a:rPr lang="cs-CZ" dirty="0" smtClean="0"/>
              <a:t> = kraťasy, trenýrky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blue </a:t>
            </a:r>
            <a:r>
              <a:rPr lang="cs-CZ" dirty="0" err="1" smtClean="0"/>
              <a:t>shorts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On má modré kraťasy.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132856"/>
            <a:ext cx="3009290" cy="4032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58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wearing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red</a:t>
            </a:r>
            <a:r>
              <a:rPr lang="cs-CZ" dirty="0" smtClean="0">
                <a:solidFill>
                  <a:srgbClr val="FF0000"/>
                </a:solidFill>
              </a:rPr>
              <a:t> T-</a:t>
            </a:r>
            <a:r>
              <a:rPr lang="cs-CZ" dirty="0" err="1" smtClean="0">
                <a:solidFill>
                  <a:srgbClr val="FF0000"/>
                </a:solidFill>
              </a:rPr>
              <a:t>shirt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blue </a:t>
            </a:r>
            <a:r>
              <a:rPr lang="cs-CZ" dirty="0" err="1" smtClean="0">
                <a:solidFill>
                  <a:srgbClr val="0070C0"/>
                </a:solidFill>
              </a:rPr>
              <a:t>trousers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and 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grey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shoes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Má </a:t>
            </a:r>
            <a:r>
              <a:rPr lang="cs-CZ" dirty="0" smtClean="0">
                <a:solidFill>
                  <a:srgbClr val="FF0000"/>
                </a:solidFill>
              </a:rPr>
              <a:t>červené tričko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modré kalhoty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šedé boty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276872"/>
            <a:ext cx="2615184" cy="3108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15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2662310"/>
            <a:ext cx="3419475" cy="2795442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B0F0"/>
                </a:solidFill>
              </a:rPr>
              <a:t>blue T-</a:t>
            </a:r>
            <a:r>
              <a:rPr lang="cs-CZ" dirty="0" err="1" smtClean="0">
                <a:solidFill>
                  <a:srgbClr val="00B0F0"/>
                </a:solidFill>
              </a:rPr>
              <a:t>shirt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2060"/>
                </a:solidFill>
              </a:rPr>
              <a:t>blue </a:t>
            </a:r>
            <a:r>
              <a:rPr lang="cs-CZ" dirty="0" err="1" smtClean="0">
                <a:solidFill>
                  <a:srgbClr val="002060"/>
                </a:solidFill>
              </a:rPr>
              <a:t>trousers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and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She´s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grey</a:t>
            </a:r>
            <a:r>
              <a:rPr lang="cs-CZ" dirty="0" smtClean="0"/>
              <a:t> </a:t>
            </a:r>
            <a:r>
              <a:rPr lang="cs-CZ" dirty="0" err="1" smtClean="0"/>
              <a:t>dress</a:t>
            </a:r>
            <a:r>
              <a:rPr lang="cs-CZ" dirty="0" smtClean="0"/>
              <a:t>,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socks</a:t>
            </a:r>
            <a:r>
              <a:rPr lang="cs-CZ" dirty="0" smtClean="0"/>
              <a:t> and </a:t>
            </a:r>
            <a:r>
              <a:rPr lang="cs-CZ" dirty="0" err="1" smtClean="0">
                <a:solidFill>
                  <a:srgbClr val="FF0000"/>
                </a:solidFill>
              </a:rPr>
              <a:t>red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shoes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77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2464608"/>
            <a:ext cx="3419475" cy="3190847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She´s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a </a:t>
            </a:r>
            <a:r>
              <a:rPr lang="cs-CZ" dirty="0" err="1" smtClean="0">
                <a:solidFill>
                  <a:srgbClr val="FFFF00"/>
                </a:solidFill>
              </a:rPr>
              <a:t>yellow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jumper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a blue </a:t>
            </a:r>
            <a:r>
              <a:rPr lang="cs-CZ" dirty="0" err="1" smtClean="0">
                <a:solidFill>
                  <a:srgbClr val="0070C0"/>
                </a:solidFill>
              </a:rPr>
              <a:t>skirt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and </a:t>
            </a:r>
            <a:r>
              <a:rPr lang="cs-CZ" dirty="0" err="1" smtClean="0">
                <a:solidFill>
                  <a:srgbClr val="FFFF00"/>
                </a:solidFill>
              </a:rPr>
              <a:t>yellow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tights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a green </a:t>
            </a:r>
            <a:r>
              <a:rPr lang="cs-CZ" dirty="0" err="1" smtClean="0">
                <a:solidFill>
                  <a:srgbClr val="00B050"/>
                </a:solidFill>
              </a:rPr>
              <a:t>jumper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grey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trousers</a:t>
            </a:r>
            <a:r>
              <a:rPr lang="cs-CZ" dirty="0" smtClean="0"/>
              <a:t> and </a:t>
            </a:r>
            <a:r>
              <a:rPr lang="cs-CZ" dirty="0" smtClean="0">
                <a:solidFill>
                  <a:srgbClr val="0070C0"/>
                </a:solidFill>
              </a:rPr>
              <a:t>blue </a:t>
            </a:r>
            <a:r>
              <a:rPr lang="cs-CZ" dirty="0" err="1" smtClean="0">
                <a:solidFill>
                  <a:srgbClr val="0070C0"/>
                </a:solidFill>
              </a:rPr>
              <a:t>gloves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7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Put</a:t>
            </a:r>
            <a:r>
              <a:rPr lang="cs-CZ" dirty="0" smtClean="0"/>
              <a:t> on = obleč si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7643" y="2944920"/>
            <a:ext cx="2690165" cy="223022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/>
            <a:r>
              <a:rPr lang="cs-CZ" dirty="0" err="1" smtClean="0"/>
              <a:t>Put</a:t>
            </a:r>
            <a:r>
              <a:rPr lang="cs-CZ" dirty="0" smtClean="0"/>
              <a:t> on 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a </a:t>
            </a:r>
            <a:r>
              <a:rPr lang="cs-CZ" dirty="0" err="1" smtClean="0">
                <a:solidFill>
                  <a:srgbClr val="7030A0"/>
                </a:solidFill>
              </a:rPr>
              <a:t>purple</a:t>
            </a:r>
            <a:r>
              <a:rPr lang="cs-CZ" dirty="0" smtClean="0">
                <a:solidFill>
                  <a:srgbClr val="7030A0"/>
                </a:solidFill>
              </a:rPr>
              <a:t> T-</a:t>
            </a:r>
            <a:r>
              <a:rPr lang="cs-CZ" dirty="0" err="1" smtClean="0">
                <a:solidFill>
                  <a:srgbClr val="7030A0"/>
                </a:solidFill>
              </a:rPr>
              <a:t>shirt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and </a:t>
            </a:r>
            <a:r>
              <a:rPr lang="cs-CZ" dirty="0" smtClean="0">
                <a:solidFill>
                  <a:srgbClr val="0070C0"/>
                </a:solidFill>
              </a:rPr>
              <a:t>blue </a:t>
            </a:r>
            <a:r>
              <a:rPr lang="cs-CZ" dirty="0" err="1" smtClean="0">
                <a:solidFill>
                  <a:srgbClr val="0070C0"/>
                </a:solidFill>
              </a:rPr>
              <a:t>shorts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smtClean="0"/>
              <a:t>Obleč si </a:t>
            </a:r>
            <a:r>
              <a:rPr lang="cs-CZ" dirty="0" smtClean="0">
                <a:solidFill>
                  <a:srgbClr val="7030A0"/>
                </a:solidFill>
              </a:rPr>
              <a:t>fialové tričko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kraťasy.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51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569" y="2312988"/>
            <a:ext cx="2650313" cy="3494087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pink </a:t>
            </a:r>
            <a:r>
              <a:rPr lang="cs-CZ" dirty="0" err="1" smtClean="0"/>
              <a:t>dress</a:t>
            </a:r>
            <a:r>
              <a:rPr lang="cs-CZ" dirty="0" smtClean="0"/>
              <a:t> and </a:t>
            </a:r>
            <a:r>
              <a:rPr lang="cs-CZ" dirty="0" err="1" smtClean="0"/>
              <a:t>grey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Ona má růžové šaty a šedé boty.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681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1015" y="2324100"/>
            <a:ext cx="2400983" cy="3508375"/>
          </a:xfrm>
        </p:spPr>
      </p:pic>
      <p:sp>
        <p:nvSpPr>
          <p:cNvPr id="3" name="Popisek se šipkou doprava 2"/>
          <p:cNvSpPr/>
          <p:nvPr/>
        </p:nvSpPr>
        <p:spPr>
          <a:xfrm>
            <a:off x="1619672" y="3972345"/>
            <a:ext cx="1634480" cy="1130424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dad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Popisek se šipkou doleva 4"/>
          <p:cNvSpPr/>
          <p:nvPr/>
        </p:nvSpPr>
        <p:spPr>
          <a:xfrm>
            <a:off x="5652120" y="4221089"/>
            <a:ext cx="2520280" cy="1278488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grandad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5556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trousers</a:t>
            </a:r>
            <a:r>
              <a:rPr lang="cs-CZ" dirty="0" smtClean="0"/>
              <a:t> and a </a:t>
            </a:r>
            <a:r>
              <a:rPr lang="cs-CZ" dirty="0" err="1" smtClean="0"/>
              <a:t>grey</a:t>
            </a:r>
            <a:r>
              <a:rPr lang="cs-CZ" dirty="0" smtClean="0"/>
              <a:t> </a:t>
            </a:r>
            <a:r>
              <a:rPr lang="cs-CZ" dirty="0" err="1" smtClean="0"/>
              <a:t>shirt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blue </a:t>
            </a:r>
            <a:r>
              <a:rPr lang="cs-CZ" dirty="0" err="1" smtClean="0"/>
              <a:t>jeans</a:t>
            </a:r>
            <a:r>
              <a:rPr lang="cs-CZ" dirty="0" smtClean="0"/>
              <a:t> and a blue 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933056"/>
            <a:ext cx="1397229" cy="2041665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 flipH="1">
            <a:off x="4550534" y="3140968"/>
            <a:ext cx="813554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211960" y="3140968"/>
            <a:ext cx="936104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6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off</a:t>
            </a:r>
            <a:r>
              <a:rPr lang="cs-CZ" dirty="0" smtClean="0"/>
              <a:t> = svlékni si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569" y="2312988"/>
            <a:ext cx="2650313" cy="3494087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Také </a:t>
            </a:r>
            <a:r>
              <a:rPr lang="cs-CZ" dirty="0" err="1" smtClean="0"/>
              <a:t>off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 and T- 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Svlékni si džíny, boty a tričko.</a:t>
            </a:r>
          </a:p>
          <a:p>
            <a:endParaRPr lang="cs-CZ" dirty="0"/>
          </a:p>
          <a:p>
            <a:r>
              <a:rPr lang="cs-CZ" dirty="0" err="1" smtClean="0"/>
              <a:t>Put</a:t>
            </a:r>
            <a:r>
              <a:rPr lang="cs-CZ" dirty="0" smtClean="0"/>
              <a:t> on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pyjamas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Oblékni si pyžamo.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828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Oblečení                        </a:t>
            </a:r>
            <a:r>
              <a:rPr lang="cs-CZ" dirty="0" err="1" smtClean="0"/>
              <a:t>Clothes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02165622"/>
              </p:ext>
            </p:extLst>
          </p:nvPr>
        </p:nvGraphicFramePr>
        <p:xfrm>
          <a:off x="1042988" y="2312988"/>
          <a:ext cx="3419475" cy="3494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411066724"/>
              </p:ext>
            </p:extLst>
          </p:nvPr>
        </p:nvGraphicFramePr>
        <p:xfrm>
          <a:off x="4645025" y="2312988"/>
          <a:ext cx="3419475" cy="3494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43735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741130292"/>
              </p:ext>
            </p:extLst>
          </p:nvPr>
        </p:nvGraphicFramePr>
        <p:xfrm>
          <a:off x="1042988" y="2312988"/>
          <a:ext cx="3419475" cy="3494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398915937"/>
              </p:ext>
            </p:extLst>
          </p:nvPr>
        </p:nvGraphicFramePr>
        <p:xfrm>
          <a:off x="4645025" y="2312988"/>
          <a:ext cx="3419475" cy="3494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4071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231571927"/>
              </p:ext>
            </p:extLst>
          </p:nvPr>
        </p:nvGraphicFramePr>
        <p:xfrm>
          <a:off x="1042988" y="2312988"/>
          <a:ext cx="3419475" cy="3494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063953160"/>
              </p:ext>
            </p:extLst>
          </p:nvPr>
        </p:nvGraphicFramePr>
        <p:xfrm>
          <a:off x="4645025" y="2312988"/>
          <a:ext cx="3419475" cy="3494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2097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Anotace: materiál je určen žákům 1. stupně ZŠ k vyvození nové slovní zásoby . Je vhodný pro žáky od 1. třídy. </a:t>
            </a:r>
            <a:r>
              <a:rPr lang="cs-CZ" dirty="0" smtClean="0"/>
              <a:t>Vychází ze slovní zásoby pro 3.třídu. Učebnice </a:t>
            </a:r>
            <a:r>
              <a:rPr lang="cs-CZ" dirty="0" err="1" smtClean="0"/>
              <a:t>Chit</a:t>
            </a:r>
            <a:r>
              <a:rPr lang="cs-CZ" dirty="0" smtClean="0"/>
              <a:t> Chat.</a:t>
            </a:r>
            <a:endParaRPr lang="cs-CZ" dirty="0" smtClean="0"/>
          </a:p>
          <a:p>
            <a:r>
              <a:rPr lang="cs-CZ" dirty="0" smtClean="0"/>
              <a:t>Citace: byly použity </a:t>
            </a:r>
            <a:r>
              <a:rPr lang="cs-CZ" dirty="0" smtClean="0"/>
              <a:t>obrázky ze </a:t>
            </a:r>
            <a:r>
              <a:rPr lang="cs-CZ" dirty="0" smtClean="0"/>
              <a:t>školou zakoupeného CD(</a:t>
            </a:r>
            <a:r>
              <a:rPr lang="cs-CZ" dirty="0" err="1" smtClean="0"/>
              <a:t>Greenstreet</a:t>
            </a:r>
            <a:r>
              <a:rPr lang="cs-CZ" dirty="0" smtClean="0"/>
              <a:t> 32000 </a:t>
            </a:r>
            <a:r>
              <a:rPr lang="cs-CZ" dirty="0" err="1" smtClean="0"/>
              <a:t>images</a:t>
            </a:r>
            <a:r>
              <a:rPr lang="cs-CZ" dirty="0" smtClean="0"/>
              <a:t>).       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921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104</TotalTime>
  <Words>352</Words>
  <Application>Microsoft Office PowerPoint</Application>
  <PresentationFormat>Předvádění na obrazovce (4:3)</PresentationFormat>
  <Paragraphs>86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Clothes</vt:lpstr>
      <vt:lpstr>T-shirt = tričko</vt:lpstr>
      <vt:lpstr>Shorts = kraťasy, trenýrky</vt:lpstr>
      <vt:lpstr>What is he wearing?</vt:lpstr>
      <vt:lpstr>What are they wearing?</vt:lpstr>
      <vt:lpstr>What are they wearing?</vt:lpstr>
      <vt:lpstr>Put on = obleč si</vt:lpstr>
      <vt:lpstr>What is she wearing?</vt:lpstr>
      <vt:lpstr>Prezentace aplikace PowerPoint</vt:lpstr>
      <vt:lpstr>Who is it?</vt:lpstr>
      <vt:lpstr>Take off = svlékni si</vt:lpstr>
      <vt:lpstr>Oblečení                        Clothes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oblečení</dc:title>
  <dc:creator>Uživatel</dc:creator>
  <cp:lastModifiedBy>Slavíková Hana</cp:lastModifiedBy>
  <cp:revision>19</cp:revision>
  <dcterms:created xsi:type="dcterms:W3CDTF">2013-02-24T07:40:18Z</dcterms:created>
  <dcterms:modified xsi:type="dcterms:W3CDTF">2013-03-04T19:52:28Z</dcterms:modified>
</cp:coreProperties>
</file>