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mn.č</a:t>
          </a:r>
          <a:r>
            <a:rPr lang="cs-CZ" dirty="0" smtClean="0"/>
            <a:t>.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</a:t>
          </a:r>
          <a:r>
            <a:rPr lang="cs-CZ" dirty="0" smtClean="0"/>
            <a:t>JAZYK_36.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</a:t>
          </a:r>
          <a:r>
            <a:rPr lang="cs-CZ" dirty="0" smtClean="0"/>
            <a:t>mn.č</a:t>
          </a:r>
          <a:r>
            <a:rPr lang="cs-CZ" dirty="0" smtClean="0"/>
            <a:t>.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AC3BC575-A3A6-4DE8-8975-89ACA029DCD2}" type="presOf" srcId="{1F22E069-A120-4AB7-85EA-52FE8601DC25}" destId="{101D9C14-FD64-4E3B-BCA2-9F90782F8549}" srcOrd="0" destOrd="0" presId="urn:microsoft.com/office/officeart/2005/8/layout/vList2"/>
    <dgm:cxn modelId="{C9FD4B14-17F2-4166-85AC-189E7070A787}" type="presOf" srcId="{C8C4713B-85A2-4D65-9E2F-20BFD47A8FBE}" destId="{7ED2BFF5-562D-448B-A2B3-EA637190C721}" srcOrd="0" destOrd="0" presId="urn:microsoft.com/office/officeart/2005/8/layout/vList2"/>
    <dgm:cxn modelId="{408F9959-CCB6-45A3-B5B9-DF2FD820E23D}" type="presOf" srcId="{B00A2139-7123-4CE9-B1E5-5F65E85072EE}" destId="{58BE3FB0-741C-491B-83EE-7B1D305E3DD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C6BDDBDF-B196-40E9-8641-0FA74136A4E7}" type="presOf" srcId="{52BEB325-363B-45D0-ABED-1885F79F23A1}" destId="{45FAE54C-2B7D-4C24-8DFF-2D9E8A3DF887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21BA6E0-0C66-40B6-BF81-936D55D368D4}" type="presOf" srcId="{ED4F5D22-F0C9-4DEB-AEBB-340C21D807CD}" destId="{162EBC16-4716-472B-9EB3-0A62D1C8E8FB}" srcOrd="0" destOrd="0" presId="urn:microsoft.com/office/officeart/2005/8/layout/vList2"/>
    <dgm:cxn modelId="{56CB21C5-8DF4-432A-855A-86C95B239360}" type="presOf" srcId="{54328577-CE38-42C9-B724-51432B06E5CA}" destId="{CD1F462A-8EDA-434D-9342-2C73FCF9D894}" srcOrd="0" destOrd="0" presId="urn:microsoft.com/office/officeart/2005/8/layout/vList2"/>
    <dgm:cxn modelId="{1F80AA98-0D23-4B43-BF5B-BDAB5AEC0D91}" type="presParOf" srcId="{58BE3FB0-741C-491B-83EE-7B1D305E3DDB}" destId="{101D9C14-FD64-4E3B-BCA2-9F90782F8549}" srcOrd="0" destOrd="0" presId="urn:microsoft.com/office/officeart/2005/8/layout/vList2"/>
    <dgm:cxn modelId="{A9F3515D-E59A-40D5-BBBD-302863F9798A}" type="presParOf" srcId="{58BE3FB0-741C-491B-83EE-7B1D305E3DDB}" destId="{0BD3B9D5-C820-49A3-8317-EDB22A8FCC2D}" srcOrd="1" destOrd="0" presId="urn:microsoft.com/office/officeart/2005/8/layout/vList2"/>
    <dgm:cxn modelId="{3376AE54-C93A-47F5-B6C1-E4987F16EE06}" type="presParOf" srcId="{58BE3FB0-741C-491B-83EE-7B1D305E3DDB}" destId="{45FAE54C-2B7D-4C24-8DFF-2D9E8A3DF887}" srcOrd="2" destOrd="0" presId="urn:microsoft.com/office/officeart/2005/8/layout/vList2"/>
    <dgm:cxn modelId="{EC2FAE15-6125-431E-AA7A-BAA69CE35AFF}" type="presParOf" srcId="{58BE3FB0-741C-491B-83EE-7B1D305E3DDB}" destId="{55CF85D8-08AA-450B-8E2D-EB828D5EEC7D}" srcOrd="3" destOrd="0" presId="urn:microsoft.com/office/officeart/2005/8/layout/vList2"/>
    <dgm:cxn modelId="{A7206206-A58F-40E4-BB33-A068ACF038D8}" type="presParOf" srcId="{58BE3FB0-741C-491B-83EE-7B1D305E3DDB}" destId="{CD1F462A-8EDA-434D-9342-2C73FCF9D894}" srcOrd="4" destOrd="0" presId="urn:microsoft.com/office/officeart/2005/8/layout/vList2"/>
    <dgm:cxn modelId="{70C4D167-D4BC-4248-99AD-7D10CF29CD5B}" type="presParOf" srcId="{58BE3FB0-741C-491B-83EE-7B1D305E3DDB}" destId="{51841FC5-9008-4FE4-95F0-1BCBA3F1F37E}" srcOrd="5" destOrd="0" presId="urn:microsoft.com/office/officeart/2005/8/layout/vList2"/>
    <dgm:cxn modelId="{AA18D9AF-0251-4A8A-B6FD-227A3C7C29F1}" type="presParOf" srcId="{58BE3FB0-741C-491B-83EE-7B1D305E3DDB}" destId="{7ED2BFF5-562D-448B-A2B3-EA637190C721}" srcOrd="6" destOrd="0" presId="urn:microsoft.com/office/officeart/2005/8/layout/vList2"/>
    <dgm:cxn modelId="{240E0D57-EF2E-4D84-9729-57CD86AAEBF1}" type="presParOf" srcId="{58BE3FB0-741C-491B-83EE-7B1D305E3DDB}" destId="{582111BC-682B-41DA-BB18-DEEBF264A8A9}" srcOrd="7" destOrd="0" presId="urn:microsoft.com/office/officeart/2005/8/layout/vList2"/>
    <dgm:cxn modelId="{9C4A43EE-BBA3-4927-B592-5C378A83C684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808019"/>
          <a:ext cx="8504238" cy="538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ŠKOLY: ZŠ Pardubice - </a:t>
          </a:r>
          <a:r>
            <a:rPr lang="cs-CZ" sz="2300" kern="1200" dirty="0" err="1" smtClean="0"/>
            <a:t>Spořilov</a:t>
          </a:r>
          <a:endParaRPr lang="cs-CZ" sz="2300" kern="1200" dirty="0"/>
        </a:p>
      </dsp:txBody>
      <dsp:txXfrm>
        <a:off x="26273" y="834292"/>
        <a:ext cx="8451692" cy="485654"/>
      </dsp:txXfrm>
    </dsp:sp>
    <dsp:sp modelId="{45FAE54C-2B7D-4C24-8DFF-2D9E8A3DF887}">
      <dsp:nvSpPr>
        <dsp:cNvPr id="0" name=""/>
        <dsp:cNvSpPr/>
      </dsp:nvSpPr>
      <dsp:spPr>
        <a:xfrm>
          <a:off x="0" y="1439954"/>
          <a:ext cx="8504238" cy="538200"/>
        </a:xfrm>
        <a:prstGeom prst="roundRect">
          <a:avLst/>
        </a:prstGeom>
        <a:solidFill>
          <a:schemeClr val="accent2">
            <a:hueOff val="1932342"/>
            <a:satOff val="-20663"/>
            <a:lumOff val="539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 : Hana Slavíková</a:t>
          </a:r>
          <a:endParaRPr lang="cs-CZ" sz="2300" kern="1200" dirty="0"/>
        </a:p>
      </dsp:txBody>
      <dsp:txXfrm>
        <a:off x="26273" y="1466227"/>
        <a:ext cx="8451692" cy="485654"/>
      </dsp:txXfrm>
    </dsp:sp>
    <dsp:sp modelId="{CD1F462A-8EDA-434D-9342-2C73FCF9D894}">
      <dsp:nvSpPr>
        <dsp:cNvPr id="0" name=""/>
        <dsp:cNvSpPr/>
      </dsp:nvSpPr>
      <dsp:spPr>
        <a:xfrm>
          <a:off x="0" y="2016900"/>
          <a:ext cx="8504238" cy="538200"/>
        </a:xfrm>
        <a:prstGeom prst="roundRect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NÁZEV : VY_22_INOVACE_CIZÍ </a:t>
          </a:r>
          <a:r>
            <a:rPr lang="cs-CZ" sz="2300" kern="1200" dirty="0" smtClean="0"/>
            <a:t>JAZYK_36. </a:t>
          </a:r>
          <a:r>
            <a:rPr lang="cs-CZ" sz="2300" kern="1200" dirty="0" err="1" smtClean="0"/>
            <a:t>Have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got</a:t>
          </a:r>
          <a:r>
            <a:rPr lang="cs-CZ" sz="2300" kern="1200" dirty="0" smtClean="0"/>
            <a:t> </a:t>
          </a:r>
          <a:r>
            <a:rPr lang="cs-CZ" sz="2300" kern="1200" dirty="0" smtClean="0"/>
            <a:t>mn.č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26273" y="2043173"/>
        <a:ext cx="8451692" cy="485654"/>
      </dsp:txXfrm>
    </dsp:sp>
    <dsp:sp modelId="{7ED2BFF5-562D-448B-A2B3-EA637190C721}">
      <dsp:nvSpPr>
        <dsp:cNvPr id="0" name=""/>
        <dsp:cNvSpPr/>
      </dsp:nvSpPr>
      <dsp:spPr>
        <a:xfrm>
          <a:off x="0" y="2621340"/>
          <a:ext cx="8504238" cy="538200"/>
        </a:xfrm>
        <a:prstGeom prst="roundRect">
          <a:avLst/>
        </a:prstGeom>
        <a:solidFill>
          <a:schemeClr val="accent2">
            <a:hueOff val="5797025"/>
            <a:satOff val="-61990"/>
            <a:lumOff val="1617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TÉMA :</a:t>
          </a:r>
          <a:r>
            <a:rPr lang="cs-CZ" sz="2300" kern="1200" dirty="0" err="1" smtClean="0"/>
            <a:t>Have</a:t>
          </a:r>
          <a:r>
            <a:rPr lang="cs-CZ" sz="2300" kern="1200" dirty="0" smtClean="0"/>
            <a:t> </a:t>
          </a:r>
          <a:r>
            <a:rPr lang="cs-CZ" sz="2300" kern="1200" dirty="0" err="1" smtClean="0"/>
            <a:t>got</a:t>
          </a:r>
          <a:r>
            <a:rPr lang="cs-CZ" sz="2300" kern="1200" dirty="0" smtClean="0"/>
            <a:t> mn.č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26273" y="2647613"/>
        <a:ext cx="8451692" cy="485654"/>
      </dsp:txXfrm>
    </dsp:sp>
    <dsp:sp modelId="{162EBC16-4716-472B-9EB3-0A62D1C8E8FB}">
      <dsp:nvSpPr>
        <dsp:cNvPr id="0" name=""/>
        <dsp:cNvSpPr/>
      </dsp:nvSpPr>
      <dsp:spPr>
        <a:xfrm>
          <a:off x="0" y="3225780"/>
          <a:ext cx="8504238" cy="538200"/>
        </a:xfrm>
        <a:prstGeom prst="roundRect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CZ.1.07/1.4.00/21.2349</a:t>
          </a:r>
          <a:endParaRPr lang="cs-CZ" sz="2300" kern="1200" dirty="0"/>
        </a:p>
      </dsp:txBody>
      <dsp:txXfrm>
        <a:off x="26273" y="3252053"/>
        <a:ext cx="8451692" cy="485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DF480A4-C5E5-49A8-A468-4763072E7BB2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232CC89-BA72-4BC1-B1FE-917D5429232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Množné číslo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541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1600225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864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1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/ </a:t>
            </a:r>
            <a:r>
              <a:rPr lang="cs-CZ" dirty="0" err="1" smtClean="0">
                <a:solidFill>
                  <a:srgbClr val="FF0000"/>
                </a:solidFill>
              </a:rPr>
              <a:t>we´ve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/ </a:t>
            </a:r>
            <a:r>
              <a:rPr lang="cs-CZ" dirty="0" err="1" smtClean="0">
                <a:solidFill>
                  <a:srgbClr val="00B050"/>
                </a:solidFill>
              </a:rPr>
              <a:t>you´ve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/ </a:t>
            </a:r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My máme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Vy máte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Oni/ony mají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10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Mít, vlastnit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865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We´ve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My máme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We´ve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a nice house.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a big </a:t>
            </a:r>
            <a:r>
              <a:rPr lang="cs-CZ" dirty="0" err="1" smtClean="0">
                <a:solidFill>
                  <a:srgbClr val="FF0000"/>
                </a:solidFill>
              </a:rPr>
              <a:t>family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2060"/>
                </a:solidFill>
              </a:rPr>
              <a:t>We´ve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got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an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old</a:t>
            </a:r>
            <a:r>
              <a:rPr lang="cs-CZ" dirty="0" smtClean="0">
                <a:solidFill>
                  <a:srgbClr val="002060"/>
                </a:solidFill>
              </a:rPr>
              <a:t> car.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Máme pěkný dům.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My máme velkou rodinu.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2060"/>
                </a:solidFill>
              </a:rPr>
              <a:t>Máme staré auto.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27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/ </a:t>
            </a:r>
            <a:r>
              <a:rPr lang="cs-CZ" dirty="0" err="1" smtClean="0"/>
              <a:t>you´ve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Vy máte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F0"/>
                </a:solidFill>
              </a:rPr>
              <a:t>You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have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got</a:t>
            </a:r>
            <a:r>
              <a:rPr lang="cs-CZ" dirty="0" smtClean="0">
                <a:solidFill>
                  <a:srgbClr val="00B0F0"/>
                </a:solidFill>
              </a:rPr>
              <a:t> a </a:t>
            </a:r>
            <a:r>
              <a:rPr lang="cs-CZ" dirty="0" err="1" smtClean="0">
                <a:solidFill>
                  <a:srgbClr val="00B0F0"/>
                </a:solidFill>
              </a:rPr>
              <a:t>little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sister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/>
              <a:t>You´ve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B050"/>
                </a:solidFill>
              </a:rPr>
              <a:t>You´ve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a big table.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Máte malou sestru.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Máte černé boty.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Máte velký stůl.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29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/ </a:t>
            </a:r>
            <a:r>
              <a:rPr lang="cs-CZ" dirty="0" err="1" smtClean="0"/>
              <a:t>the´ve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Oni/ ony mají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elephant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´ve </a:t>
            </a:r>
            <a:r>
              <a:rPr lang="cs-CZ" dirty="0" err="1" smtClean="0">
                <a:solidFill>
                  <a:srgbClr val="C00000"/>
                </a:solidFill>
              </a:rPr>
              <a:t>got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great</a:t>
            </a:r>
            <a:r>
              <a:rPr lang="cs-CZ" dirty="0" smtClean="0">
                <a:solidFill>
                  <a:srgbClr val="C00000"/>
                </a:solidFill>
              </a:rPr>
              <a:t> idea.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7030A0"/>
                </a:solidFill>
              </a:rPr>
              <a:t>They´ve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got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an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ugly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ship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Oni mají slona.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Mají úžasný nápad.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Mají ošklivou loď.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500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My nemáme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</a:rPr>
              <a:t>We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haven´t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got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socks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B0F0"/>
                </a:solidFill>
              </a:rPr>
              <a:t>We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haven´t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got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brothers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Nemáme ponožky.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F0"/>
                </a:solidFill>
              </a:rPr>
              <a:t>Nemáme bratry.</a:t>
            </a:r>
          </a:p>
          <a:p>
            <a:endParaRPr lang="cs-CZ" dirty="0">
              <a:solidFill>
                <a:srgbClr val="00B0F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Nemáme mléko.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40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Oni nemají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new</a:t>
            </a:r>
            <a:r>
              <a:rPr lang="cs-CZ" dirty="0" smtClean="0">
                <a:solidFill>
                  <a:srgbClr val="FF0000"/>
                </a:solidFill>
              </a:rPr>
              <a:t> car.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apples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courage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Oni nemají nové auto.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Nemají jablka.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Nemají odvahu.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933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Vy nemáte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haven´t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pencils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haven´t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short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hair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green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Nemáte  tužky.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Vy nemáte krátké vlasy.</a:t>
            </a:r>
          </a:p>
          <a:p>
            <a:endParaRPr lang="cs-CZ" dirty="0"/>
          </a:p>
          <a:p>
            <a:r>
              <a:rPr lang="cs-CZ" dirty="0" smtClean="0"/>
              <a:t>Nemáte zelené ponožky.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Zápor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5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Máte…?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aplle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70C0"/>
                </a:solidFill>
              </a:rPr>
              <a:t>Have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they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got</a:t>
            </a:r>
            <a:r>
              <a:rPr lang="cs-CZ" dirty="0" smtClean="0">
                <a:solidFill>
                  <a:srgbClr val="0070C0"/>
                </a:solidFill>
              </a:rPr>
              <a:t> a  </a:t>
            </a:r>
            <a:r>
              <a:rPr lang="cs-CZ" dirty="0" err="1" smtClean="0">
                <a:solidFill>
                  <a:srgbClr val="0070C0"/>
                </a:solidFill>
              </a:rPr>
              <a:t>white</a:t>
            </a:r>
            <a:r>
              <a:rPr lang="cs-CZ" dirty="0" smtClean="0">
                <a:solidFill>
                  <a:srgbClr val="0070C0"/>
                </a:solidFill>
              </a:rPr>
              <a:t> car?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00B050"/>
                </a:solidFill>
              </a:rPr>
              <a:t>Have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got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hunger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Máte jablko?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Mají bílé auto?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Mají hlad?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35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32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1. stupně ZŠ vhodný pro 3.ročník. Jde o vyvození časování slovesa mít.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034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58</TotalTime>
  <Words>335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Have got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Zápor</vt:lpstr>
      <vt:lpstr>Zápor</vt:lpstr>
      <vt:lpstr>Zápor</vt:lpstr>
      <vt:lpstr>Otázky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 got</dc:title>
  <dc:creator>Slavíková Hana</dc:creator>
  <cp:lastModifiedBy>Slavíková Hana</cp:lastModifiedBy>
  <cp:revision>11</cp:revision>
  <dcterms:created xsi:type="dcterms:W3CDTF">2013-03-04T16:15:58Z</dcterms:created>
  <dcterms:modified xsi:type="dcterms:W3CDTF">2013-03-04T19:58:41Z</dcterms:modified>
</cp:coreProperties>
</file>