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3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E271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21" autoAdjust="0"/>
  </p:normalViewPr>
  <p:slideViewPr>
    <p:cSldViewPr>
      <p:cViewPr>
        <p:scale>
          <a:sx n="86" d="100"/>
          <a:sy n="86" d="100"/>
        </p:scale>
        <p:origin x="-72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3">
  <dgm:title val=""/>
  <dgm:desc val=""/>
  <dgm:catLst>
    <dgm:cat type="accent3" pri="11300"/>
  </dgm:catLst>
  <dgm:styleLbl name="node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shade val="80000"/>
      </a:schemeClr>
      <a:schemeClr val="accent3">
        <a:tint val="7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/>
    <dgm:txEffectClrLst/>
  </dgm:styleLbl>
  <dgm:styleLbl name="ln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9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8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9D0D3D6-FAD2-4D5D-B382-3082F8225CD9}" type="doc">
      <dgm:prSet loTypeId="urn:microsoft.com/office/officeart/2005/8/layout/list1" loCatId="list" qsTypeId="urn:microsoft.com/office/officeart/2005/8/quickstyle/simple1" qsCatId="simple" csTypeId="urn:microsoft.com/office/officeart/2005/8/colors/accent3_3" csCatId="accent3" phldr="1"/>
      <dgm:spPr/>
      <dgm:t>
        <a:bodyPr/>
        <a:lstStyle/>
        <a:p>
          <a:endParaRPr lang="cs-CZ"/>
        </a:p>
      </dgm:t>
    </dgm:pt>
    <dgm:pt modelId="{D5B20753-C244-4DEE-B31E-1217656D99B0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Je starý</a:t>
          </a:r>
          <a:endParaRPr lang="cs-CZ" dirty="0">
            <a:solidFill>
              <a:schemeClr val="tx1"/>
            </a:solidFill>
          </a:endParaRPr>
        </a:p>
      </dgm:t>
    </dgm:pt>
    <dgm:pt modelId="{722B4BE6-4CD1-4424-9390-D5E66138500B}" type="parTrans" cxnId="{74F36D62-B65F-43D9-9A55-E8A17FB2D9B4}">
      <dgm:prSet/>
      <dgm:spPr/>
      <dgm:t>
        <a:bodyPr/>
        <a:lstStyle/>
        <a:p>
          <a:endParaRPr lang="cs-CZ"/>
        </a:p>
      </dgm:t>
    </dgm:pt>
    <dgm:pt modelId="{1CF8FC8E-073C-4CEF-B762-E24AB8754C4D}" type="sibTrans" cxnId="{74F36D62-B65F-43D9-9A55-E8A17FB2D9B4}">
      <dgm:prSet/>
      <dgm:spPr/>
      <dgm:t>
        <a:bodyPr/>
        <a:lstStyle/>
        <a:p>
          <a:endParaRPr lang="cs-CZ"/>
        </a:p>
      </dgm:t>
    </dgm:pt>
    <dgm:pt modelId="{262050C4-163B-46D3-93AA-FF1F8C358D3D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Připomíná historickou událost</a:t>
          </a:r>
          <a:endParaRPr lang="cs-CZ" dirty="0">
            <a:solidFill>
              <a:schemeClr val="tx1"/>
            </a:solidFill>
          </a:endParaRPr>
        </a:p>
      </dgm:t>
    </dgm:pt>
    <dgm:pt modelId="{4A274E21-8271-4BFF-9171-3B00A7A99D59}" type="parTrans" cxnId="{898D4B01-3A2C-46E3-A376-D82FB6A1D8CF}">
      <dgm:prSet/>
      <dgm:spPr/>
      <dgm:t>
        <a:bodyPr/>
        <a:lstStyle/>
        <a:p>
          <a:endParaRPr lang="cs-CZ"/>
        </a:p>
      </dgm:t>
    </dgm:pt>
    <dgm:pt modelId="{DFAEFF3B-4EB3-4E59-9EB8-6D67006F10AA}" type="sibTrans" cxnId="{898D4B01-3A2C-46E3-A376-D82FB6A1D8CF}">
      <dgm:prSet/>
      <dgm:spPr/>
      <dgm:t>
        <a:bodyPr/>
        <a:lstStyle/>
        <a:p>
          <a:endParaRPr lang="cs-CZ"/>
        </a:p>
      </dgm:t>
    </dgm:pt>
    <dgm:pt modelId="{EB5E4F0F-2DC6-4B4B-9C20-05C3D12395DF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Je s ním spojena pověst</a:t>
          </a:r>
          <a:endParaRPr lang="cs-CZ" dirty="0">
            <a:solidFill>
              <a:schemeClr val="tx1"/>
            </a:solidFill>
          </a:endParaRPr>
        </a:p>
      </dgm:t>
    </dgm:pt>
    <dgm:pt modelId="{48152903-4262-4F09-8A05-5CD34689451A}" type="parTrans" cxnId="{FF82DEE9-BB44-4E8B-B409-175AF09FD786}">
      <dgm:prSet/>
      <dgm:spPr/>
      <dgm:t>
        <a:bodyPr/>
        <a:lstStyle/>
        <a:p>
          <a:endParaRPr lang="cs-CZ"/>
        </a:p>
      </dgm:t>
    </dgm:pt>
    <dgm:pt modelId="{C26C1C1C-4B42-4A2E-A0C7-D511EBB5A7EF}" type="sibTrans" cxnId="{FF82DEE9-BB44-4E8B-B409-175AF09FD786}">
      <dgm:prSet/>
      <dgm:spPr/>
      <dgm:t>
        <a:bodyPr/>
        <a:lstStyle/>
        <a:p>
          <a:endParaRPr lang="cs-CZ"/>
        </a:p>
      </dgm:t>
    </dgm:pt>
    <dgm:pt modelId="{58E8E48C-AE17-4C95-885B-596365AEB668}">
      <dgm:prSet/>
      <dgm:spPr/>
      <dgm:t>
        <a:bodyPr/>
        <a:lstStyle/>
        <a:p>
          <a:endParaRPr lang="cs-CZ" dirty="0"/>
        </a:p>
      </dgm:t>
    </dgm:pt>
    <dgm:pt modelId="{036AB352-28F1-4990-90C0-F5287F88DCE1}" type="parTrans" cxnId="{CB09FB31-B5A7-459B-A904-F7219E6D4631}">
      <dgm:prSet/>
      <dgm:spPr/>
      <dgm:t>
        <a:bodyPr/>
        <a:lstStyle/>
        <a:p>
          <a:endParaRPr lang="cs-CZ"/>
        </a:p>
      </dgm:t>
    </dgm:pt>
    <dgm:pt modelId="{0845EA1B-31CF-4CB3-9A83-5080964A4991}" type="sibTrans" cxnId="{CB09FB31-B5A7-459B-A904-F7219E6D4631}">
      <dgm:prSet/>
      <dgm:spPr/>
      <dgm:t>
        <a:bodyPr/>
        <a:lstStyle/>
        <a:p>
          <a:endParaRPr lang="cs-CZ"/>
        </a:p>
      </dgm:t>
    </dgm:pt>
    <dgm:pt modelId="{5A58AB4A-AEBF-46F6-86F7-2EF4EB870F2E}">
      <dgm:prSet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Má mimořádný vzrůst</a:t>
          </a:r>
          <a:endParaRPr lang="cs-CZ" dirty="0">
            <a:solidFill>
              <a:schemeClr val="tx1"/>
            </a:solidFill>
          </a:endParaRPr>
        </a:p>
      </dgm:t>
    </dgm:pt>
    <dgm:pt modelId="{336C187B-8744-43D9-8315-E2AD919DF140}" type="parTrans" cxnId="{16F4D673-88CE-4ADB-B7BF-5078EDFC09AC}">
      <dgm:prSet/>
      <dgm:spPr/>
      <dgm:t>
        <a:bodyPr/>
        <a:lstStyle/>
        <a:p>
          <a:endParaRPr lang="cs-CZ"/>
        </a:p>
      </dgm:t>
    </dgm:pt>
    <dgm:pt modelId="{55EC12DB-0B2F-4539-B1AB-DB911E70D51C}" type="sibTrans" cxnId="{16F4D673-88CE-4ADB-B7BF-5078EDFC09AC}">
      <dgm:prSet/>
      <dgm:spPr/>
      <dgm:t>
        <a:bodyPr/>
        <a:lstStyle/>
        <a:p>
          <a:endParaRPr lang="cs-CZ"/>
        </a:p>
      </dgm:t>
    </dgm:pt>
    <dgm:pt modelId="{2F21AA95-8CE6-4C1D-9230-56E7B5DE3343}">
      <dgm:prSet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Je dominantou kraje</a:t>
          </a:r>
          <a:endParaRPr lang="cs-CZ" dirty="0">
            <a:solidFill>
              <a:schemeClr val="tx1"/>
            </a:solidFill>
          </a:endParaRPr>
        </a:p>
      </dgm:t>
    </dgm:pt>
    <dgm:pt modelId="{87AA7FD4-8105-4301-A15B-D9B2B7B774CD}" type="parTrans" cxnId="{33F10C00-1D83-41C0-8DAE-4B3659A3D86C}">
      <dgm:prSet/>
      <dgm:spPr/>
      <dgm:t>
        <a:bodyPr/>
        <a:lstStyle/>
        <a:p>
          <a:endParaRPr lang="cs-CZ"/>
        </a:p>
      </dgm:t>
    </dgm:pt>
    <dgm:pt modelId="{DBC511DA-C540-4A65-8583-B0D2611BD17D}" type="sibTrans" cxnId="{33F10C00-1D83-41C0-8DAE-4B3659A3D86C}">
      <dgm:prSet/>
      <dgm:spPr/>
      <dgm:t>
        <a:bodyPr/>
        <a:lstStyle/>
        <a:p>
          <a:endParaRPr lang="cs-CZ"/>
        </a:p>
      </dgm:t>
    </dgm:pt>
    <dgm:pt modelId="{625738B8-FDD2-4486-B312-450D1795BE19}">
      <dgm:prSet/>
      <dgm:spPr/>
      <dgm:t>
        <a:bodyPr/>
        <a:lstStyle/>
        <a:p>
          <a:endParaRPr lang="cs-CZ" dirty="0"/>
        </a:p>
      </dgm:t>
    </dgm:pt>
    <dgm:pt modelId="{82453413-C6BB-41FE-A922-23454AC60506}" type="parTrans" cxnId="{C8C21D82-C54D-47FF-B39F-B02DDF19F1C4}">
      <dgm:prSet/>
      <dgm:spPr/>
      <dgm:t>
        <a:bodyPr/>
        <a:lstStyle/>
        <a:p>
          <a:endParaRPr lang="cs-CZ"/>
        </a:p>
      </dgm:t>
    </dgm:pt>
    <dgm:pt modelId="{E62B4344-DDF1-4AE5-AE5B-91F6DF6D09B5}" type="sibTrans" cxnId="{C8C21D82-C54D-47FF-B39F-B02DDF19F1C4}">
      <dgm:prSet/>
      <dgm:spPr/>
      <dgm:t>
        <a:bodyPr/>
        <a:lstStyle/>
        <a:p>
          <a:endParaRPr lang="cs-CZ"/>
        </a:p>
      </dgm:t>
    </dgm:pt>
    <dgm:pt modelId="{EEB9B0A5-A32D-4DF3-AF2B-17EDE8DF3849}" type="pres">
      <dgm:prSet presAssocID="{B9D0D3D6-FAD2-4D5D-B382-3082F8225CD9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EBC0E43-48DF-4186-829F-E81CCBAEE261}" type="pres">
      <dgm:prSet presAssocID="{D5B20753-C244-4DEE-B31E-1217656D99B0}" presName="parentLin" presStyleCnt="0"/>
      <dgm:spPr/>
    </dgm:pt>
    <dgm:pt modelId="{5F93E4C8-387C-4710-AC44-EC01441B386A}" type="pres">
      <dgm:prSet presAssocID="{D5B20753-C244-4DEE-B31E-1217656D99B0}" presName="parentLeftMargin" presStyleLbl="node1" presStyleIdx="0" presStyleCnt="5"/>
      <dgm:spPr/>
      <dgm:t>
        <a:bodyPr/>
        <a:lstStyle/>
        <a:p>
          <a:endParaRPr lang="cs-CZ"/>
        </a:p>
      </dgm:t>
    </dgm:pt>
    <dgm:pt modelId="{FB583D5B-2F94-4819-9579-BC43C63DF4BF}" type="pres">
      <dgm:prSet presAssocID="{D5B20753-C244-4DEE-B31E-1217656D99B0}" presName="parentText" presStyleLbl="node1" presStyleIdx="0" presStyleCnt="5" custScaleX="100001" custScaleY="10000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FB33A7-BCA8-49EF-8BD3-55BD6AC68B4A}" type="pres">
      <dgm:prSet presAssocID="{D5B20753-C244-4DEE-B31E-1217656D99B0}" presName="negativeSpace" presStyleCnt="0"/>
      <dgm:spPr/>
    </dgm:pt>
    <dgm:pt modelId="{6890774A-D3C5-480D-8C52-5BE2002E4F11}" type="pres">
      <dgm:prSet presAssocID="{D5B20753-C244-4DEE-B31E-1217656D99B0}" presName="childText" presStyleLbl="conFgAcc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EB88784-6847-4BB8-8AED-9204124E0C78}" type="pres">
      <dgm:prSet presAssocID="{1CF8FC8E-073C-4CEF-B762-E24AB8754C4D}" presName="spaceBetweenRectangles" presStyleCnt="0"/>
      <dgm:spPr/>
    </dgm:pt>
    <dgm:pt modelId="{166A03B6-07C3-4471-A14B-A63F2384105A}" type="pres">
      <dgm:prSet presAssocID="{5A58AB4A-AEBF-46F6-86F7-2EF4EB870F2E}" presName="parentLin" presStyleCnt="0"/>
      <dgm:spPr/>
    </dgm:pt>
    <dgm:pt modelId="{250E5E7E-5B51-481E-9A81-4493A6BEAA1A}" type="pres">
      <dgm:prSet presAssocID="{5A58AB4A-AEBF-46F6-86F7-2EF4EB870F2E}" presName="parentLeftMargin" presStyleLbl="node1" presStyleIdx="0" presStyleCnt="5"/>
      <dgm:spPr/>
      <dgm:t>
        <a:bodyPr/>
        <a:lstStyle/>
        <a:p>
          <a:endParaRPr lang="cs-CZ"/>
        </a:p>
      </dgm:t>
    </dgm:pt>
    <dgm:pt modelId="{B7B7D768-0513-4B6C-A096-2D379EA07102}" type="pres">
      <dgm:prSet presAssocID="{5A58AB4A-AEBF-46F6-86F7-2EF4EB870F2E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5BA0DE-4195-4B54-9D7D-B6094DF1D5BD}" type="pres">
      <dgm:prSet presAssocID="{5A58AB4A-AEBF-46F6-86F7-2EF4EB870F2E}" presName="negativeSpace" presStyleCnt="0"/>
      <dgm:spPr/>
    </dgm:pt>
    <dgm:pt modelId="{9100890D-E963-4CFA-B7F5-C491429C21AE}" type="pres">
      <dgm:prSet presAssocID="{5A58AB4A-AEBF-46F6-86F7-2EF4EB870F2E}" presName="childText" presStyleLbl="conFgAcc1" presStyleIdx="1" presStyleCnt="5">
        <dgm:presLayoutVars>
          <dgm:bulletEnabled val="1"/>
        </dgm:presLayoutVars>
      </dgm:prSet>
      <dgm:spPr/>
    </dgm:pt>
    <dgm:pt modelId="{77AC590A-293C-493B-A0BC-0C9EC3D954F4}" type="pres">
      <dgm:prSet presAssocID="{55EC12DB-0B2F-4539-B1AB-DB911E70D51C}" presName="spaceBetweenRectangles" presStyleCnt="0"/>
      <dgm:spPr/>
    </dgm:pt>
    <dgm:pt modelId="{5D92B823-C8F4-4562-8538-A4BAEBFCEC3E}" type="pres">
      <dgm:prSet presAssocID="{2F21AA95-8CE6-4C1D-9230-56E7B5DE3343}" presName="parentLin" presStyleCnt="0"/>
      <dgm:spPr/>
    </dgm:pt>
    <dgm:pt modelId="{24214309-0457-47D3-ACBE-7FA1B45E773A}" type="pres">
      <dgm:prSet presAssocID="{2F21AA95-8CE6-4C1D-9230-56E7B5DE3343}" presName="parentLeftMargin" presStyleLbl="node1" presStyleIdx="1" presStyleCnt="5"/>
      <dgm:spPr/>
      <dgm:t>
        <a:bodyPr/>
        <a:lstStyle/>
        <a:p>
          <a:endParaRPr lang="cs-CZ"/>
        </a:p>
      </dgm:t>
    </dgm:pt>
    <dgm:pt modelId="{5137D549-161C-40CB-BE57-DDF46824640D}" type="pres">
      <dgm:prSet presAssocID="{2F21AA95-8CE6-4C1D-9230-56E7B5DE3343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FB2D06F-295B-4EAF-845A-A0566D0BE18A}" type="pres">
      <dgm:prSet presAssocID="{2F21AA95-8CE6-4C1D-9230-56E7B5DE3343}" presName="negativeSpace" presStyleCnt="0"/>
      <dgm:spPr/>
    </dgm:pt>
    <dgm:pt modelId="{B30FCF25-6FF8-4AC5-A449-28BAEE0CCF7E}" type="pres">
      <dgm:prSet presAssocID="{2F21AA95-8CE6-4C1D-9230-56E7B5DE3343}" presName="childText" presStyleLbl="conFgAcc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5589DBA-AC67-4A1C-86CD-5CC5C068799B}" type="pres">
      <dgm:prSet presAssocID="{DBC511DA-C540-4A65-8583-B0D2611BD17D}" presName="spaceBetweenRectangles" presStyleCnt="0"/>
      <dgm:spPr/>
    </dgm:pt>
    <dgm:pt modelId="{A96F20A5-539C-4E63-85F2-9FADA5CDE6BF}" type="pres">
      <dgm:prSet presAssocID="{262050C4-163B-46D3-93AA-FF1F8C358D3D}" presName="parentLin" presStyleCnt="0"/>
      <dgm:spPr/>
    </dgm:pt>
    <dgm:pt modelId="{BDBF1A48-D240-46F6-9C30-1D01A9F6991A}" type="pres">
      <dgm:prSet presAssocID="{262050C4-163B-46D3-93AA-FF1F8C358D3D}" presName="parentLeftMargin" presStyleLbl="node1" presStyleIdx="2" presStyleCnt="5"/>
      <dgm:spPr/>
      <dgm:t>
        <a:bodyPr/>
        <a:lstStyle/>
        <a:p>
          <a:endParaRPr lang="cs-CZ"/>
        </a:p>
      </dgm:t>
    </dgm:pt>
    <dgm:pt modelId="{1C853A49-B007-4B15-81A4-588E51609E7E}" type="pres">
      <dgm:prSet presAssocID="{262050C4-163B-46D3-93AA-FF1F8C358D3D}" presName="parentText" presStyleLbl="node1" presStyleIdx="3" presStyleCnt="5" custLinFactNeighborX="-9987" custLinFactNeighborY="-96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092BA6-8EF9-4FCD-BFF5-7EEF464766FD}" type="pres">
      <dgm:prSet presAssocID="{262050C4-163B-46D3-93AA-FF1F8C358D3D}" presName="negativeSpace" presStyleCnt="0"/>
      <dgm:spPr/>
    </dgm:pt>
    <dgm:pt modelId="{6C7C88E7-63AA-4E8E-8D77-0E9F8E12E2E4}" type="pres">
      <dgm:prSet presAssocID="{262050C4-163B-46D3-93AA-FF1F8C358D3D}" presName="childText" presStyleLbl="conFgAcc1" presStyleIdx="3" presStyleCnt="5">
        <dgm:presLayoutVars>
          <dgm:bulletEnabled val="1"/>
        </dgm:presLayoutVars>
      </dgm:prSet>
      <dgm:spPr/>
    </dgm:pt>
    <dgm:pt modelId="{819774CE-B7C4-43FB-A8CE-44D6C2C52FC1}" type="pres">
      <dgm:prSet presAssocID="{DFAEFF3B-4EB3-4E59-9EB8-6D67006F10AA}" presName="spaceBetweenRectangles" presStyleCnt="0"/>
      <dgm:spPr/>
    </dgm:pt>
    <dgm:pt modelId="{6B1345A7-8719-4261-BA03-78FC6F3F9826}" type="pres">
      <dgm:prSet presAssocID="{EB5E4F0F-2DC6-4B4B-9C20-05C3D12395DF}" presName="parentLin" presStyleCnt="0"/>
      <dgm:spPr/>
    </dgm:pt>
    <dgm:pt modelId="{137281A4-E7B9-48C6-AB65-DA46CEE8C942}" type="pres">
      <dgm:prSet presAssocID="{EB5E4F0F-2DC6-4B4B-9C20-05C3D12395DF}" presName="parentLeftMargin" presStyleLbl="node1" presStyleIdx="3" presStyleCnt="5"/>
      <dgm:spPr/>
      <dgm:t>
        <a:bodyPr/>
        <a:lstStyle/>
        <a:p>
          <a:endParaRPr lang="cs-CZ"/>
        </a:p>
      </dgm:t>
    </dgm:pt>
    <dgm:pt modelId="{B369E087-17B5-4317-94B4-831DB483F8BE}" type="pres">
      <dgm:prSet presAssocID="{EB5E4F0F-2DC6-4B4B-9C20-05C3D12395DF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58980B2-3B86-4F46-847F-9D35F75F738F}" type="pres">
      <dgm:prSet presAssocID="{EB5E4F0F-2DC6-4B4B-9C20-05C3D12395DF}" presName="negativeSpace" presStyleCnt="0"/>
      <dgm:spPr/>
    </dgm:pt>
    <dgm:pt modelId="{57AA007C-4026-4F3E-A324-06B76C0D928A}" type="pres">
      <dgm:prSet presAssocID="{EB5E4F0F-2DC6-4B4B-9C20-05C3D12395DF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33F10C00-1D83-41C0-8DAE-4B3659A3D86C}" srcId="{B9D0D3D6-FAD2-4D5D-B382-3082F8225CD9}" destId="{2F21AA95-8CE6-4C1D-9230-56E7B5DE3343}" srcOrd="2" destOrd="0" parTransId="{87AA7FD4-8105-4301-A15B-D9B2B7B774CD}" sibTransId="{DBC511DA-C540-4A65-8583-B0D2611BD17D}"/>
    <dgm:cxn modelId="{9701EB65-5D00-4331-89B2-09AC7AEB06BF}" type="presOf" srcId="{262050C4-163B-46D3-93AA-FF1F8C358D3D}" destId="{1C853A49-B007-4B15-81A4-588E51609E7E}" srcOrd="1" destOrd="0" presId="urn:microsoft.com/office/officeart/2005/8/layout/list1"/>
    <dgm:cxn modelId="{BA09A96D-93AE-4B3B-B524-9DEA0507CDBF}" type="presOf" srcId="{B9D0D3D6-FAD2-4D5D-B382-3082F8225CD9}" destId="{EEB9B0A5-A32D-4DF3-AF2B-17EDE8DF3849}" srcOrd="0" destOrd="0" presId="urn:microsoft.com/office/officeart/2005/8/layout/list1"/>
    <dgm:cxn modelId="{3E8FCB71-B3FA-475B-A3F1-D0385DD2F692}" type="presOf" srcId="{58E8E48C-AE17-4C95-885B-596365AEB668}" destId="{6890774A-D3C5-480D-8C52-5BE2002E4F11}" srcOrd="0" destOrd="0" presId="urn:microsoft.com/office/officeart/2005/8/layout/list1"/>
    <dgm:cxn modelId="{33E5D27A-0CE9-451A-8033-BD93041519F1}" type="presOf" srcId="{5A58AB4A-AEBF-46F6-86F7-2EF4EB870F2E}" destId="{B7B7D768-0513-4B6C-A096-2D379EA07102}" srcOrd="1" destOrd="0" presId="urn:microsoft.com/office/officeart/2005/8/layout/list1"/>
    <dgm:cxn modelId="{898D4B01-3A2C-46E3-A376-D82FB6A1D8CF}" srcId="{B9D0D3D6-FAD2-4D5D-B382-3082F8225CD9}" destId="{262050C4-163B-46D3-93AA-FF1F8C358D3D}" srcOrd="3" destOrd="0" parTransId="{4A274E21-8271-4BFF-9171-3B00A7A99D59}" sibTransId="{DFAEFF3B-4EB3-4E59-9EB8-6D67006F10AA}"/>
    <dgm:cxn modelId="{D8ABAC6A-118E-43EE-8B50-FD7C2CCEF7CD}" type="presOf" srcId="{2F21AA95-8CE6-4C1D-9230-56E7B5DE3343}" destId="{24214309-0457-47D3-ACBE-7FA1B45E773A}" srcOrd="0" destOrd="0" presId="urn:microsoft.com/office/officeart/2005/8/layout/list1"/>
    <dgm:cxn modelId="{74F36D62-B65F-43D9-9A55-E8A17FB2D9B4}" srcId="{B9D0D3D6-FAD2-4D5D-B382-3082F8225CD9}" destId="{D5B20753-C244-4DEE-B31E-1217656D99B0}" srcOrd="0" destOrd="0" parTransId="{722B4BE6-4CD1-4424-9390-D5E66138500B}" sibTransId="{1CF8FC8E-073C-4CEF-B762-E24AB8754C4D}"/>
    <dgm:cxn modelId="{49B1B9ED-A1FA-4456-93C9-A7CBDE0AD045}" type="presOf" srcId="{D5B20753-C244-4DEE-B31E-1217656D99B0}" destId="{5F93E4C8-387C-4710-AC44-EC01441B386A}" srcOrd="0" destOrd="0" presId="urn:microsoft.com/office/officeart/2005/8/layout/list1"/>
    <dgm:cxn modelId="{16F4D673-88CE-4ADB-B7BF-5078EDFC09AC}" srcId="{B9D0D3D6-FAD2-4D5D-B382-3082F8225CD9}" destId="{5A58AB4A-AEBF-46F6-86F7-2EF4EB870F2E}" srcOrd="1" destOrd="0" parTransId="{336C187B-8744-43D9-8315-E2AD919DF140}" sibTransId="{55EC12DB-0B2F-4539-B1AB-DB911E70D51C}"/>
    <dgm:cxn modelId="{FF82DEE9-BB44-4E8B-B409-175AF09FD786}" srcId="{B9D0D3D6-FAD2-4D5D-B382-3082F8225CD9}" destId="{EB5E4F0F-2DC6-4B4B-9C20-05C3D12395DF}" srcOrd="4" destOrd="0" parTransId="{48152903-4262-4F09-8A05-5CD34689451A}" sibTransId="{C26C1C1C-4B42-4A2E-A0C7-D511EBB5A7EF}"/>
    <dgm:cxn modelId="{8826B6BB-C9F0-4078-83B2-C5F8F0C249D4}" type="presOf" srcId="{D5B20753-C244-4DEE-B31E-1217656D99B0}" destId="{FB583D5B-2F94-4819-9579-BC43C63DF4BF}" srcOrd="1" destOrd="0" presId="urn:microsoft.com/office/officeart/2005/8/layout/list1"/>
    <dgm:cxn modelId="{DC08C81C-5C6A-498B-8636-0C04F5B3A247}" type="presOf" srcId="{EB5E4F0F-2DC6-4B4B-9C20-05C3D12395DF}" destId="{137281A4-E7B9-48C6-AB65-DA46CEE8C942}" srcOrd="0" destOrd="0" presId="urn:microsoft.com/office/officeart/2005/8/layout/list1"/>
    <dgm:cxn modelId="{99CA9158-E783-4AD4-A7DB-832D65DC4671}" type="presOf" srcId="{5A58AB4A-AEBF-46F6-86F7-2EF4EB870F2E}" destId="{250E5E7E-5B51-481E-9A81-4493A6BEAA1A}" srcOrd="0" destOrd="0" presId="urn:microsoft.com/office/officeart/2005/8/layout/list1"/>
    <dgm:cxn modelId="{160EDE72-25F8-4882-A0E5-AEF534D44BC2}" type="presOf" srcId="{262050C4-163B-46D3-93AA-FF1F8C358D3D}" destId="{BDBF1A48-D240-46F6-9C30-1D01A9F6991A}" srcOrd="0" destOrd="0" presId="urn:microsoft.com/office/officeart/2005/8/layout/list1"/>
    <dgm:cxn modelId="{6B6A3273-906C-46CC-8E02-CE155E570FF1}" type="presOf" srcId="{2F21AA95-8CE6-4C1D-9230-56E7B5DE3343}" destId="{5137D549-161C-40CB-BE57-DDF46824640D}" srcOrd="1" destOrd="0" presId="urn:microsoft.com/office/officeart/2005/8/layout/list1"/>
    <dgm:cxn modelId="{BE625356-8C12-4184-A911-C63FC2819412}" type="presOf" srcId="{EB5E4F0F-2DC6-4B4B-9C20-05C3D12395DF}" destId="{B369E087-17B5-4317-94B4-831DB483F8BE}" srcOrd="1" destOrd="0" presId="urn:microsoft.com/office/officeart/2005/8/layout/list1"/>
    <dgm:cxn modelId="{7AEE4138-CAB4-460E-8723-1929F8FC7D7C}" type="presOf" srcId="{625738B8-FDD2-4486-B312-450D1795BE19}" destId="{B30FCF25-6FF8-4AC5-A449-28BAEE0CCF7E}" srcOrd="0" destOrd="0" presId="urn:microsoft.com/office/officeart/2005/8/layout/list1"/>
    <dgm:cxn modelId="{CB09FB31-B5A7-459B-A904-F7219E6D4631}" srcId="{D5B20753-C244-4DEE-B31E-1217656D99B0}" destId="{58E8E48C-AE17-4C95-885B-596365AEB668}" srcOrd="0" destOrd="0" parTransId="{036AB352-28F1-4990-90C0-F5287F88DCE1}" sibTransId="{0845EA1B-31CF-4CB3-9A83-5080964A4991}"/>
    <dgm:cxn modelId="{C8C21D82-C54D-47FF-B39F-B02DDF19F1C4}" srcId="{2F21AA95-8CE6-4C1D-9230-56E7B5DE3343}" destId="{625738B8-FDD2-4486-B312-450D1795BE19}" srcOrd="0" destOrd="0" parTransId="{82453413-C6BB-41FE-A922-23454AC60506}" sibTransId="{E62B4344-DDF1-4AE5-AE5B-91F6DF6D09B5}"/>
    <dgm:cxn modelId="{144D103C-6E7A-4E8E-A353-AC8E5483E83E}" type="presParOf" srcId="{EEB9B0A5-A32D-4DF3-AF2B-17EDE8DF3849}" destId="{AEBC0E43-48DF-4186-829F-E81CCBAEE261}" srcOrd="0" destOrd="0" presId="urn:microsoft.com/office/officeart/2005/8/layout/list1"/>
    <dgm:cxn modelId="{24A163D9-BE7F-4EA7-AE00-D6E31A9C399B}" type="presParOf" srcId="{AEBC0E43-48DF-4186-829F-E81CCBAEE261}" destId="{5F93E4C8-387C-4710-AC44-EC01441B386A}" srcOrd="0" destOrd="0" presId="urn:microsoft.com/office/officeart/2005/8/layout/list1"/>
    <dgm:cxn modelId="{6CCEED74-5879-4B6A-95A8-70210CE9B4CD}" type="presParOf" srcId="{AEBC0E43-48DF-4186-829F-E81CCBAEE261}" destId="{FB583D5B-2F94-4819-9579-BC43C63DF4BF}" srcOrd="1" destOrd="0" presId="urn:microsoft.com/office/officeart/2005/8/layout/list1"/>
    <dgm:cxn modelId="{1038ECC2-7EE7-49A8-BB2B-F76D6377773B}" type="presParOf" srcId="{EEB9B0A5-A32D-4DF3-AF2B-17EDE8DF3849}" destId="{B2FB33A7-BCA8-49EF-8BD3-55BD6AC68B4A}" srcOrd="1" destOrd="0" presId="urn:microsoft.com/office/officeart/2005/8/layout/list1"/>
    <dgm:cxn modelId="{E404B999-721A-435D-9994-A4D430A73150}" type="presParOf" srcId="{EEB9B0A5-A32D-4DF3-AF2B-17EDE8DF3849}" destId="{6890774A-D3C5-480D-8C52-5BE2002E4F11}" srcOrd="2" destOrd="0" presId="urn:microsoft.com/office/officeart/2005/8/layout/list1"/>
    <dgm:cxn modelId="{F24D00E1-F2EA-420E-A866-D608942F1B75}" type="presParOf" srcId="{EEB9B0A5-A32D-4DF3-AF2B-17EDE8DF3849}" destId="{1EB88784-6847-4BB8-8AED-9204124E0C78}" srcOrd="3" destOrd="0" presId="urn:microsoft.com/office/officeart/2005/8/layout/list1"/>
    <dgm:cxn modelId="{48F3198A-A649-4952-9BFE-B95412884AF7}" type="presParOf" srcId="{EEB9B0A5-A32D-4DF3-AF2B-17EDE8DF3849}" destId="{166A03B6-07C3-4471-A14B-A63F2384105A}" srcOrd="4" destOrd="0" presId="urn:microsoft.com/office/officeart/2005/8/layout/list1"/>
    <dgm:cxn modelId="{8FF3FFA0-9F6F-4E60-93A3-8A47335234FD}" type="presParOf" srcId="{166A03B6-07C3-4471-A14B-A63F2384105A}" destId="{250E5E7E-5B51-481E-9A81-4493A6BEAA1A}" srcOrd="0" destOrd="0" presId="urn:microsoft.com/office/officeart/2005/8/layout/list1"/>
    <dgm:cxn modelId="{59D9AE51-2D26-4A73-9C83-0570CCF321D2}" type="presParOf" srcId="{166A03B6-07C3-4471-A14B-A63F2384105A}" destId="{B7B7D768-0513-4B6C-A096-2D379EA07102}" srcOrd="1" destOrd="0" presId="urn:microsoft.com/office/officeart/2005/8/layout/list1"/>
    <dgm:cxn modelId="{FEA686F8-E67E-4FBF-AA0F-8BE5C578D153}" type="presParOf" srcId="{EEB9B0A5-A32D-4DF3-AF2B-17EDE8DF3849}" destId="{465BA0DE-4195-4B54-9D7D-B6094DF1D5BD}" srcOrd="5" destOrd="0" presId="urn:microsoft.com/office/officeart/2005/8/layout/list1"/>
    <dgm:cxn modelId="{801DF5BB-B181-4ECF-9B6D-33A48DA10E49}" type="presParOf" srcId="{EEB9B0A5-A32D-4DF3-AF2B-17EDE8DF3849}" destId="{9100890D-E963-4CFA-B7F5-C491429C21AE}" srcOrd="6" destOrd="0" presId="urn:microsoft.com/office/officeart/2005/8/layout/list1"/>
    <dgm:cxn modelId="{77529230-5F0D-4E5C-AE82-1A7125491C0D}" type="presParOf" srcId="{EEB9B0A5-A32D-4DF3-AF2B-17EDE8DF3849}" destId="{77AC590A-293C-493B-A0BC-0C9EC3D954F4}" srcOrd="7" destOrd="0" presId="urn:microsoft.com/office/officeart/2005/8/layout/list1"/>
    <dgm:cxn modelId="{3D77A793-E1EF-466B-9F02-2089B18656CA}" type="presParOf" srcId="{EEB9B0A5-A32D-4DF3-AF2B-17EDE8DF3849}" destId="{5D92B823-C8F4-4562-8538-A4BAEBFCEC3E}" srcOrd="8" destOrd="0" presId="urn:microsoft.com/office/officeart/2005/8/layout/list1"/>
    <dgm:cxn modelId="{2364A3B5-25D0-4292-8EA6-416D9321B4E0}" type="presParOf" srcId="{5D92B823-C8F4-4562-8538-A4BAEBFCEC3E}" destId="{24214309-0457-47D3-ACBE-7FA1B45E773A}" srcOrd="0" destOrd="0" presId="urn:microsoft.com/office/officeart/2005/8/layout/list1"/>
    <dgm:cxn modelId="{6A0A2CEF-81A5-4E67-8244-3BBEF94A8CA5}" type="presParOf" srcId="{5D92B823-C8F4-4562-8538-A4BAEBFCEC3E}" destId="{5137D549-161C-40CB-BE57-DDF46824640D}" srcOrd="1" destOrd="0" presId="urn:microsoft.com/office/officeart/2005/8/layout/list1"/>
    <dgm:cxn modelId="{B2803B95-EB60-4484-84E4-B92D1C56325F}" type="presParOf" srcId="{EEB9B0A5-A32D-4DF3-AF2B-17EDE8DF3849}" destId="{AFB2D06F-295B-4EAF-845A-A0566D0BE18A}" srcOrd="9" destOrd="0" presId="urn:microsoft.com/office/officeart/2005/8/layout/list1"/>
    <dgm:cxn modelId="{4AC3E00F-6D93-4EC8-A613-2FE390435366}" type="presParOf" srcId="{EEB9B0A5-A32D-4DF3-AF2B-17EDE8DF3849}" destId="{B30FCF25-6FF8-4AC5-A449-28BAEE0CCF7E}" srcOrd="10" destOrd="0" presId="urn:microsoft.com/office/officeart/2005/8/layout/list1"/>
    <dgm:cxn modelId="{2DA89CE1-9189-499F-B987-84ABB2340F7C}" type="presParOf" srcId="{EEB9B0A5-A32D-4DF3-AF2B-17EDE8DF3849}" destId="{F5589DBA-AC67-4A1C-86CD-5CC5C068799B}" srcOrd="11" destOrd="0" presId="urn:microsoft.com/office/officeart/2005/8/layout/list1"/>
    <dgm:cxn modelId="{44B42B14-8961-462D-B5DD-5700B51D3358}" type="presParOf" srcId="{EEB9B0A5-A32D-4DF3-AF2B-17EDE8DF3849}" destId="{A96F20A5-539C-4E63-85F2-9FADA5CDE6BF}" srcOrd="12" destOrd="0" presId="urn:microsoft.com/office/officeart/2005/8/layout/list1"/>
    <dgm:cxn modelId="{3121997B-53B4-49D5-8B16-1EB648782AFD}" type="presParOf" srcId="{A96F20A5-539C-4E63-85F2-9FADA5CDE6BF}" destId="{BDBF1A48-D240-46F6-9C30-1D01A9F6991A}" srcOrd="0" destOrd="0" presId="urn:microsoft.com/office/officeart/2005/8/layout/list1"/>
    <dgm:cxn modelId="{600A2F26-6C14-43FB-85BC-FFB047595718}" type="presParOf" srcId="{A96F20A5-539C-4E63-85F2-9FADA5CDE6BF}" destId="{1C853A49-B007-4B15-81A4-588E51609E7E}" srcOrd="1" destOrd="0" presId="urn:microsoft.com/office/officeart/2005/8/layout/list1"/>
    <dgm:cxn modelId="{0A0B4DA1-430A-4CF1-B575-D28A48D4A9B4}" type="presParOf" srcId="{EEB9B0A5-A32D-4DF3-AF2B-17EDE8DF3849}" destId="{7C092BA6-8EF9-4FCD-BFF5-7EEF464766FD}" srcOrd="13" destOrd="0" presId="urn:microsoft.com/office/officeart/2005/8/layout/list1"/>
    <dgm:cxn modelId="{29AD4179-8A9C-4B88-A120-2290D555203C}" type="presParOf" srcId="{EEB9B0A5-A32D-4DF3-AF2B-17EDE8DF3849}" destId="{6C7C88E7-63AA-4E8E-8D77-0E9F8E12E2E4}" srcOrd="14" destOrd="0" presId="urn:microsoft.com/office/officeart/2005/8/layout/list1"/>
    <dgm:cxn modelId="{D3F00ED5-D077-42CC-96CC-D1097C2DF8F9}" type="presParOf" srcId="{EEB9B0A5-A32D-4DF3-AF2B-17EDE8DF3849}" destId="{819774CE-B7C4-43FB-A8CE-44D6C2C52FC1}" srcOrd="15" destOrd="0" presId="urn:microsoft.com/office/officeart/2005/8/layout/list1"/>
    <dgm:cxn modelId="{AFCC4A39-3A50-465F-9A4C-B0609C1E3B10}" type="presParOf" srcId="{EEB9B0A5-A32D-4DF3-AF2B-17EDE8DF3849}" destId="{6B1345A7-8719-4261-BA03-78FC6F3F9826}" srcOrd="16" destOrd="0" presId="urn:microsoft.com/office/officeart/2005/8/layout/list1"/>
    <dgm:cxn modelId="{024C2C06-339C-4DF2-9833-60D4CFE152BC}" type="presParOf" srcId="{6B1345A7-8719-4261-BA03-78FC6F3F9826}" destId="{137281A4-E7B9-48C6-AB65-DA46CEE8C942}" srcOrd="0" destOrd="0" presId="urn:microsoft.com/office/officeart/2005/8/layout/list1"/>
    <dgm:cxn modelId="{C8AC77BB-2C4D-40C7-8134-99F1C895F2F6}" type="presParOf" srcId="{6B1345A7-8719-4261-BA03-78FC6F3F9826}" destId="{B369E087-17B5-4317-94B4-831DB483F8BE}" srcOrd="1" destOrd="0" presId="urn:microsoft.com/office/officeart/2005/8/layout/list1"/>
    <dgm:cxn modelId="{7E41DE27-1B9C-4BE5-A210-DF93F74E0627}" type="presParOf" srcId="{EEB9B0A5-A32D-4DF3-AF2B-17EDE8DF3849}" destId="{C58980B2-3B86-4F46-847F-9D35F75F738F}" srcOrd="17" destOrd="0" presId="urn:microsoft.com/office/officeart/2005/8/layout/list1"/>
    <dgm:cxn modelId="{22C8DE13-4445-4C2B-B964-C3614D56739C}" type="presParOf" srcId="{EEB9B0A5-A32D-4DF3-AF2B-17EDE8DF3849}" destId="{57AA007C-4026-4F3E-A324-06B76C0D928A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90774A-D3C5-480D-8C52-5BE2002E4F11}">
      <dsp:nvSpPr>
        <dsp:cNvPr id="0" name=""/>
        <dsp:cNvSpPr/>
      </dsp:nvSpPr>
      <dsp:spPr>
        <a:xfrm>
          <a:off x="0" y="344184"/>
          <a:ext cx="8229600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8708" tIns="416560" rIns="638708" bIns="14224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000" kern="1200" dirty="0"/>
        </a:p>
      </dsp:txBody>
      <dsp:txXfrm>
        <a:off x="0" y="344184"/>
        <a:ext cx="8229600" cy="504000"/>
      </dsp:txXfrm>
    </dsp:sp>
    <dsp:sp modelId="{FB583D5B-2F94-4819-9579-BC43C63DF4BF}">
      <dsp:nvSpPr>
        <dsp:cNvPr id="0" name=""/>
        <dsp:cNvSpPr/>
      </dsp:nvSpPr>
      <dsp:spPr>
        <a:xfrm>
          <a:off x="411480" y="48978"/>
          <a:ext cx="5760777" cy="590405"/>
        </a:xfrm>
        <a:prstGeom prst="roundRect">
          <a:avLst/>
        </a:prstGeom>
        <a:solidFill>
          <a:schemeClr val="accent3">
            <a:shade val="8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1"/>
              </a:solidFill>
            </a:rPr>
            <a:t>Je starý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440301" y="77799"/>
        <a:ext cx="5703135" cy="532763"/>
      </dsp:txXfrm>
    </dsp:sp>
    <dsp:sp modelId="{9100890D-E963-4CFA-B7F5-C491429C21AE}">
      <dsp:nvSpPr>
        <dsp:cNvPr id="0" name=""/>
        <dsp:cNvSpPr/>
      </dsp:nvSpPr>
      <dsp:spPr>
        <a:xfrm>
          <a:off x="0" y="1251384"/>
          <a:ext cx="8229600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54727"/>
              <a:satOff val="-358"/>
              <a:lumOff val="613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B7D768-0513-4B6C-A096-2D379EA07102}">
      <dsp:nvSpPr>
        <dsp:cNvPr id="0" name=""/>
        <dsp:cNvSpPr/>
      </dsp:nvSpPr>
      <dsp:spPr>
        <a:xfrm>
          <a:off x="411480" y="956184"/>
          <a:ext cx="5760720" cy="590400"/>
        </a:xfrm>
        <a:prstGeom prst="roundRect">
          <a:avLst/>
        </a:prstGeom>
        <a:solidFill>
          <a:schemeClr val="accent3">
            <a:shade val="80000"/>
            <a:hueOff val="54727"/>
            <a:satOff val="-358"/>
            <a:lumOff val="613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1"/>
              </a:solidFill>
            </a:rPr>
            <a:t>Má mimořádný vzrůst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440301" y="985005"/>
        <a:ext cx="5703078" cy="532758"/>
      </dsp:txXfrm>
    </dsp:sp>
    <dsp:sp modelId="{B30FCF25-6FF8-4AC5-A449-28BAEE0CCF7E}">
      <dsp:nvSpPr>
        <dsp:cNvPr id="0" name=""/>
        <dsp:cNvSpPr/>
      </dsp:nvSpPr>
      <dsp:spPr>
        <a:xfrm>
          <a:off x="0" y="2158584"/>
          <a:ext cx="8229600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109454"/>
              <a:satOff val="-716"/>
              <a:lumOff val="1227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8708" tIns="416560" rIns="638708" bIns="14224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000" kern="1200" dirty="0"/>
        </a:p>
      </dsp:txBody>
      <dsp:txXfrm>
        <a:off x="0" y="2158584"/>
        <a:ext cx="8229600" cy="504000"/>
      </dsp:txXfrm>
    </dsp:sp>
    <dsp:sp modelId="{5137D549-161C-40CB-BE57-DDF46824640D}">
      <dsp:nvSpPr>
        <dsp:cNvPr id="0" name=""/>
        <dsp:cNvSpPr/>
      </dsp:nvSpPr>
      <dsp:spPr>
        <a:xfrm>
          <a:off x="411480" y="1863384"/>
          <a:ext cx="5760720" cy="590400"/>
        </a:xfrm>
        <a:prstGeom prst="roundRect">
          <a:avLst/>
        </a:prstGeom>
        <a:solidFill>
          <a:schemeClr val="accent3">
            <a:shade val="80000"/>
            <a:hueOff val="109454"/>
            <a:satOff val="-716"/>
            <a:lumOff val="1227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1"/>
              </a:solidFill>
            </a:rPr>
            <a:t>Je dominantou kraje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440301" y="1892205"/>
        <a:ext cx="5703078" cy="532758"/>
      </dsp:txXfrm>
    </dsp:sp>
    <dsp:sp modelId="{6C7C88E7-63AA-4E8E-8D77-0E9F8E12E2E4}">
      <dsp:nvSpPr>
        <dsp:cNvPr id="0" name=""/>
        <dsp:cNvSpPr/>
      </dsp:nvSpPr>
      <dsp:spPr>
        <a:xfrm>
          <a:off x="0" y="3065784"/>
          <a:ext cx="8229600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164182"/>
              <a:satOff val="-1073"/>
              <a:lumOff val="184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853A49-B007-4B15-81A4-588E51609E7E}">
      <dsp:nvSpPr>
        <dsp:cNvPr id="0" name=""/>
        <dsp:cNvSpPr/>
      </dsp:nvSpPr>
      <dsp:spPr>
        <a:xfrm>
          <a:off x="370385" y="2764904"/>
          <a:ext cx="5760720" cy="590400"/>
        </a:xfrm>
        <a:prstGeom prst="roundRect">
          <a:avLst/>
        </a:prstGeom>
        <a:solidFill>
          <a:schemeClr val="accent3">
            <a:shade val="80000"/>
            <a:hueOff val="164182"/>
            <a:satOff val="-1073"/>
            <a:lumOff val="184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1"/>
              </a:solidFill>
            </a:rPr>
            <a:t>Připomíná historickou událost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399206" y="2793725"/>
        <a:ext cx="5703078" cy="532758"/>
      </dsp:txXfrm>
    </dsp:sp>
    <dsp:sp modelId="{57AA007C-4026-4F3E-A324-06B76C0D928A}">
      <dsp:nvSpPr>
        <dsp:cNvPr id="0" name=""/>
        <dsp:cNvSpPr/>
      </dsp:nvSpPr>
      <dsp:spPr>
        <a:xfrm>
          <a:off x="0" y="3972984"/>
          <a:ext cx="8229600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218909"/>
              <a:satOff val="-1431"/>
              <a:lumOff val="2455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69E087-17B5-4317-94B4-831DB483F8BE}">
      <dsp:nvSpPr>
        <dsp:cNvPr id="0" name=""/>
        <dsp:cNvSpPr/>
      </dsp:nvSpPr>
      <dsp:spPr>
        <a:xfrm>
          <a:off x="411480" y="3677784"/>
          <a:ext cx="5760720" cy="590400"/>
        </a:xfrm>
        <a:prstGeom prst="roundRect">
          <a:avLst/>
        </a:prstGeom>
        <a:solidFill>
          <a:schemeClr val="accent3">
            <a:shade val="80000"/>
            <a:hueOff val="218909"/>
            <a:satOff val="-1431"/>
            <a:lumOff val="2455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1"/>
              </a:solidFill>
            </a:rPr>
            <a:t>Je s ním spojena pověst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440301" y="3706605"/>
        <a:ext cx="5703078" cy="5327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321E4B28-7A9F-49A0-854F-7CFD85ABB33B}" type="datetimeFigureOut">
              <a:rPr lang="cs-CZ"/>
              <a:pPr>
                <a:defRPr/>
              </a:pPr>
              <a:t>25.7.2011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3C21A7C-EDEE-43E0-AA09-8F5D3EB40B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605231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15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smtClean="0"/>
              <a:t>Obr.1: File:Quercus englmannii sillouette.jpg. In </a:t>
            </a:r>
            <a:r>
              <a:rPr lang="cs-CZ" i="1" smtClean="0"/>
              <a:t>Wikipedia : the free encyclopedia</a:t>
            </a:r>
            <a:r>
              <a:rPr lang="cs-CZ" smtClean="0"/>
              <a:t> [online]. St. Petersburg (Florida) : Wikipedia Foundation, 24.2.2006, last modified on 18.9.2009 [cit. 2011-03-18]. Dostupné z WWW: &lt;http://commons.wikimedia.org/wiki/File:Quercus_englmannii_sillouette.jpg&gt;.</a:t>
            </a:r>
          </a:p>
          <a:p>
            <a:r>
              <a:rPr lang="cs-CZ" smtClean="0"/>
              <a:t>Obr.2:  File:Braffe ARaJPG.jpg. In Wikipedia : the free encyclopedia [online]. St. Petersburg (Florida) : Wikipedia Foundation, 14.3.2007, last modified on 17.11.2010 [cit. 2011-03-18]. Dostupné z WWW: &lt;http://commons.wikimedia.org/wiki/File:Braffe_ARaJPG.jpg&gt;.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3747F29-A00D-4063-8EC4-856170FD37BF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253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smtClean="0"/>
              <a:t>Borovice pod hradem Kun%C4%9Btick%C3%A1 hora. In </a:t>
            </a:r>
            <a:r>
              <a:rPr lang="cs-CZ" i="1" smtClean="0"/>
              <a:t>Wikipedia : the free encyclopedia</a:t>
            </a:r>
            <a:r>
              <a:rPr lang="cs-CZ" smtClean="0"/>
              <a:t> [online]. St. Petersburg (Florida) : Wikipedia Foundation, 24.1.2006, last modified on 24.1.2011 [cit. 2011-03-18]. Dostupné z WWW: &lt;http://cs.wikipedia.org/wiki/Borovice_pod_hradem_Kun%C4%9Btick%C3%A1_hora&gt;.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C33D3F5F-41C3-43CF-947D-B9EF8A4AD7A5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355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smtClean="0"/>
              <a:t>Pam%C3%A1tn%C3%A9 duby u %C4%8CEZ Ar%C3%A9ny v Pardubic%C3%ADch. In </a:t>
            </a:r>
            <a:r>
              <a:rPr lang="cs-CZ" i="1" smtClean="0"/>
              <a:t>Wikipedia : the free encyclopedia</a:t>
            </a:r>
            <a:r>
              <a:rPr lang="cs-CZ" smtClean="0"/>
              <a:t> [online]. St. Petersburg (Florida) : Wikipedia Foundation, 1.3.2006, last modified on 30.8.2010 [cit. 2011-03-18]. Dostupné z WWW: &lt;http://cs.wikipedia.org/wiki/Pam%C3%A1tn%C3%A9_duby_u_%C4%8CEZ_Ar%C3%A9ny_v_Pardubic%C3%ADch&gt;.</a:t>
            </a:r>
          </a:p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44B0CA3F-DD00-4E9E-9C9D-FCF037369865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00B9B7-8778-4623-AA59-94EA82CAC3A5}" type="datetime1">
              <a:rPr lang="cs-CZ"/>
              <a:pPr>
                <a:defRPr/>
              </a:pPr>
              <a:t>25.7.2011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1A457F-AF05-4803-A248-7A536EB9EA0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5945465"/>
      </p:ext>
    </p:extLst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FF9481-4C84-4A29-A34B-77D5A496004C}" type="datetime1">
              <a:rPr lang="cs-CZ"/>
              <a:pPr>
                <a:defRPr/>
              </a:pPr>
              <a:t>25.7.2011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FF1F1A-CABF-42CC-BB6D-A48AFF8D3BC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5707137"/>
      </p:ext>
    </p:extLst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C66732-14AB-426A-8426-030ED44D1F67}" type="datetime1">
              <a:rPr lang="cs-CZ"/>
              <a:pPr>
                <a:defRPr/>
              </a:pPr>
              <a:t>25.7.2011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5F208A-5B94-4CA8-9E65-17F5ADF890A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9705580"/>
      </p:ext>
    </p:extLst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379F51-541F-406D-8C60-314116008510}" type="datetime1">
              <a:rPr lang="cs-CZ"/>
              <a:pPr>
                <a:defRPr/>
              </a:pPr>
              <a:t>25.7.2011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B75665-1675-4EBD-8484-113D7A9D4AD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0456449"/>
      </p:ext>
    </p:extLst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B6EC9A-A8E4-4271-AD34-2D4877EC618F}" type="datetime1">
              <a:rPr lang="cs-CZ"/>
              <a:pPr>
                <a:defRPr/>
              </a:pPr>
              <a:t>25.7.2011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9EFADD-29C0-43E4-9003-38BF085B8D7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1353995"/>
      </p:ext>
    </p:extLst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B65265-A9D7-4F68-A8C5-28A57C082F18}" type="datetime1">
              <a:rPr lang="cs-CZ"/>
              <a:pPr>
                <a:defRPr/>
              </a:pPr>
              <a:t>25.7.2011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4DF356-8CCC-4C42-80E9-87B87053E40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5046367"/>
      </p:ext>
    </p:extLst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7BA9DF-1E68-4D4F-AA1F-AE1577B40542}" type="datetime1">
              <a:rPr lang="cs-CZ"/>
              <a:pPr>
                <a:defRPr/>
              </a:pPr>
              <a:t>25.7.2011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171828-9189-4987-BCF9-985788808A3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4569000"/>
      </p:ext>
    </p:extLst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57B63E-674B-4F7C-8603-E35CB334E44B}" type="datetime1">
              <a:rPr lang="cs-CZ"/>
              <a:pPr>
                <a:defRPr/>
              </a:pPr>
              <a:t>25.7.2011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52A0B0-4A07-484C-A699-9769BCC262E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964252"/>
      </p:ext>
    </p:extLst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809AA-2602-4E13-A0EE-3EB6FD9462D5}" type="datetime1">
              <a:rPr lang="cs-CZ"/>
              <a:pPr>
                <a:defRPr/>
              </a:pPr>
              <a:t>25.7.2011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F9BE12-5A64-4202-ADC9-3AD3E038C91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6203174"/>
      </p:ext>
    </p:extLst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C3EE8C-3801-4C64-A363-45976B7AF2A4}" type="datetime1">
              <a:rPr lang="cs-CZ"/>
              <a:pPr>
                <a:defRPr/>
              </a:pPr>
              <a:t>25.7.2011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F7C8F0-A4A3-47FE-A7D0-28BA27ADE0C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7331091"/>
      </p:ext>
    </p:extLst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0A24D3-89EC-4E53-81CA-F26CD17206D6}" type="datetime1">
              <a:rPr lang="cs-CZ"/>
              <a:pPr>
                <a:defRPr/>
              </a:pPr>
              <a:t>25.7.2011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EEF1B0-5EAC-4A47-93A4-06AB974A41D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9888678"/>
      </p:ext>
    </p:extLst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B31B0FF-1FE1-418B-8711-D3FAEB67686A}" type="datetime1">
              <a:rPr lang="cs-CZ"/>
              <a:pPr>
                <a:defRPr/>
              </a:pPr>
              <a:t>25.7.2011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5FFB67C-CDCA-4BF4-8FE2-63E0D91FB13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694" r:id="rId2"/>
    <p:sldLayoutId id="2147483695" r:id="rId3"/>
    <p:sldLayoutId id="2147483696" r:id="rId4"/>
    <p:sldLayoutId id="2147483697" r:id="rId5"/>
    <p:sldLayoutId id="2147483698" r:id="rId6"/>
    <p:sldLayoutId id="2147483699" r:id="rId7"/>
    <p:sldLayoutId id="2147483700" r:id="rId8"/>
    <p:sldLayoutId id="2147483701" r:id="rId9"/>
    <p:sldLayoutId id="2147483702" r:id="rId10"/>
    <p:sldLayoutId id="2147483703" r:id="rId11"/>
  </p:sldLayoutIdLst>
  <p:transition spd="slow">
    <p:wipe/>
  </p:transition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png"/><Relationship Id="rId4" Type="http://schemas.openxmlformats.org/officeDocument/2006/relationships/oleObject" Target="../embeddings/oleObject1.bin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2156218" y="2688221"/>
            <a:ext cx="5072864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VY_32_INOVACE_01_PARDUBICKY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KRAJ_05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2"/>
          <p:cNvSpPr txBox="1">
            <a:spLocks noChangeArrowheads="1"/>
          </p:cNvSpPr>
          <p:nvPr/>
        </p:nvSpPr>
        <p:spPr bwMode="auto">
          <a:xfrm>
            <a:off x="681038" y="3573016"/>
            <a:ext cx="7777162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600" b="1" dirty="0">
                <a:latin typeface="Times New Roman" pitchFamily="18" charset="0"/>
              </a:rPr>
              <a:t>Název projektu:	OP VK 1.4 42937515</a:t>
            </a:r>
            <a:endParaRPr lang="cs-CZ" sz="1600" b="1" dirty="0">
              <a:solidFill>
                <a:srgbClr val="000000"/>
              </a:solidFill>
              <a:latin typeface="Times New Roman" pitchFamily="18" charset="0"/>
            </a:endParaRPr>
          </a:p>
          <a:p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Číslo projektu:</a:t>
            </a:r>
            <a:r>
              <a:rPr lang="cs-CZ" sz="1600" b="1">
                <a:solidFill>
                  <a:srgbClr val="000000"/>
                </a:solidFill>
                <a:latin typeface="Times New Roman" pitchFamily="18" charset="0"/>
              </a:rPr>
              <a:t>	CZ.1.07/1.4.00/21.1253</a:t>
            </a:r>
          </a:p>
          <a:p>
            <a:pPr eaLnBrk="1" hangingPunct="1"/>
            <a:r>
              <a:rPr lang="cs-CZ" sz="1600" b="1" smtClean="0">
                <a:solidFill>
                  <a:srgbClr val="000000"/>
                </a:solidFill>
                <a:latin typeface="Times New Roman" pitchFamily="18" charset="0"/>
              </a:rPr>
              <a:t>Název </a:t>
            </a:r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šablony:	</a:t>
            </a:r>
            <a:r>
              <a:rPr lang="cs-CZ" sz="1600" b="1" dirty="0">
                <a:latin typeface="Times New Roman" pitchFamily="18" charset="0"/>
                <a:cs typeface="Arial" charset="0"/>
              </a:rPr>
              <a:t>III/2 </a:t>
            </a:r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Inovace a zkvalitnění výuky prostřednictvím ICT</a:t>
            </a:r>
          </a:p>
          <a:p>
            <a:pPr eaLnBrk="1" hangingPunct="1"/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Název školy:	</a:t>
            </a:r>
            <a:r>
              <a:rPr lang="cs-CZ" sz="1600" b="1" dirty="0">
                <a:latin typeface="Times New Roman" pitchFamily="18" charset="0"/>
              </a:rPr>
              <a:t>Základní škola Dašice, okres </a:t>
            </a:r>
            <a:r>
              <a:rPr lang="cs-CZ" sz="1600" b="1" dirty="0" smtClean="0">
                <a:latin typeface="Times New Roman" pitchFamily="18" charset="0"/>
              </a:rPr>
              <a:t>Pardubice</a:t>
            </a:r>
          </a:p>
          <a:p>
            <a:pPr eaLnBrk="1" hangingPunct="1"/>
            <a:r>
              <a:rPr lang="cs-CZ" sz="1600" b="1" dirty="0" smtClean="0">
                <a:solidFill>
                  <a:srgbClr val="000000"/>
                </a:solidFill>
                <a:latin typeface="Times New Roman" pitchFamily="18" charset="0"/>
              </a:rPr>
              <a:t>Autor výstupu:	Věra </a:t>
            </a:r>
            <a:r>
              <a:rPr lang="cs-CZ" sz="1600" b="1" dirty="0" err="1" smtClean="0">
                <a:solidFill>
                  <a:srgbClr val="000000"/>
                </a:solidFill>
                <a:latin typeface="Times New Roman" pitchFamily="18" charset="0"/>
              </a:rPr>
              <a:t>Machtová</a:t>
            </a:r>
            <a:endParaRPr lang="cs-CZ" sz="1600" b="1" dirty="0">
              <a:solidFill>
                <a:srgbClr val="000000"/>
              </a:solidFill>
              <a:latin typeface="Times New Roman" pitchFamily="18" charset="0"/>
            </a:endParaRPr>
          </a:p>
          <a:p>
            <a:pPr eaLnBrk="1" hangingPunct="1"/>
            <a:endParaRPr lang="cs-CZ" sz="1600" b="1" dirty="0">
              <a:latin typeface="Times New Roman" pitchFamily="18" charset="0"/>
              <a:cs typeface="Arial" charset="0"/>
            </a:endParaRPr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13722928"/>
              </p:ext>
            </p:extLst>
          </p:nvPr>
        </p:nvGraphicFramePr>
        <p:xfrm>
          <a:off x="4084048" y="602326"/>
          <a:ext cx="982662" cy="9794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9" name="Rastrový obrázek" r:id="rId4" imgW="3000000" imgH="2980952" progId="PBrush">
                  <p:embed/>
                </p:oleObj>
              </mc:Choice>
              <mc:Fallback>
                <p:oleObj name="Rastrový obrázek" r:id="rId4" imgW="3000000" imgH="2980952" progId="PBrush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84048" y="602326"/>
                        <a:ext cx="982662" cy="9794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" name="Nadpis 1"/>
          <p:cNvSpPr txBox="1">
            <a:spLocks/>
          </p:cNvSpPr>
          <p:nvPr/>
        </p:nvSpPr>
        <p:spPr bwMode="auto">
          <a:xfrm>
            <a:off x="689179" y="1589087"/>
            <a:ext cx="7772400" cy="1082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defRPr/>
            </a:pPr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PAMÁTNÉ STROMY PARDUBICKÉHO KRAJE</a:t>
            </a:r>
            <a:endParaRPr lang="cs-CZ" sz="3200" dirty="0" smtClean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5639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txBody>
          <a:bodyPr/>
          <a:lstStyle/>
          <a:p>
            <a:pPr>
              <a:defRPr/>
            </a:pPr>
            <a:r>
              <a:rPr lang="cs-CZ" dirty="0" smtClean="0"/>
              <a:t>Památný strom</a:t>
            </a:r>
            <a:br>
              <a:rPr lang="cs-CZ" dirty="0" smtClean="0"/>
            </a:br>
            <a:r>
              <a:rPr lang="cs-CZ" sz="2400" dirty="0" smtClean="0"/>
              <a:t>(splňuje jednu nebo více možností)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smtClean="0"/>
              <a:t>Památné stromy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924300" y="1844675"/>
            <a:ext cx="5111750" cy="1385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 </a:t>
            </a:r>
            <a:r>
              <a:rPr lang="cs-CZ" sz="2800"/>
              <a:t>-  jsou chráněny dle </a:t>
            </a:r>
          </a:p>
          <a:p>
            <a:pPr eaLnBrk="1" hangingPunct="1"/>
            <a:r>
              <a:rPr lang="cs-CZ" sz="2800"/>
              <a:t>    § 46 zákona č. 114/1992 Sb.</a:t>
            </a:r>
          </a:p>
          <a:p>
            <a:pPr eaLnBrk="1" hangingPunct="1"/>
            <a:r>
              <a:rPr lang="cs-CZ" sz="2800"/>
              <a:t>    o ochraně přírody  a krajiny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84213" y="4508500"/>
            <a:ext cx="4103687" cy="13858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285750" indent="-285750">
              <a:buFontTx/>
              <a:buChar char="-"/>
              <a:defRPr/>
            </a:pPr>
            <a:r>
              <a:rPr lang="cs-CZ" sz="2800" dirty="0"/>
              <a:t>takto označené stromy se nesmí ničit</a:t>
            </a:r>
          </a:p>
          <a:p>
            <a:pPr>
              <a:defRPr/>
            </a:pPr>
            <a:r>
              <a:rPr lang="cs-CZ" sz="2800" dirty="0"/>
              <a:t>   a poškozovat</a:t>
            </a:r>
          </a:p>
        </p:txBody>
      </p:sp>
      <p:pic>
        <p:nvPicPr>
          <p:cNvPr id="15365" name="Picture 8" descr="D:\EU\797px-Quercus_englmannii_sillouette.jpg"/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76238" y="1341438"/>
            <a:ext cx="3635375" cy="2735262"/>
          </a:xfrm>
          <a:noFill/>
        </p:spPr>
      </p:pic>
      <p:pic>
        <p:nvPicPr>
          <p:cNvPr id="15366" name="Picture 9" descr="D:\EU\800px-Braffe_ARaJPG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7900" y="3573463"/>
            <a:ext cx="3594100" cy="2393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67" name="TextovéPole 4"/>
          <p:cNvSpPr txBox="1">
            <a:spLocks noChangeArrowheads="1"/>
          </p:cNvSpPr>
          <p:nvPr/>
        </p:nvSpPr>
        <p:spPr bwMode="auto">
          <a:xfrm>
            <a:off x="1908175" y="4016375"/>
            <a:ext cx="503238" cy="246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000"/>
              <a:t>Obr.1</a:t>
            </a:r>
          </a:p>
        </p:txBody>
      </p:sp>
      <p:sp>
        <p:nvSpPr>
          <p:cNvPr id="15368" name="TextovéPole 5"/>
          <p:cNvSpPr txBox="1">
            <a:spLocks noChangeArrowheads="1"/>
          </p:cNvSpPr>
          <p:nvPr/>
        </p:nvSpPr>
        <p:spPr bwMode="auto">
          <a:xfrm>
            <a:off x="6210300" y="5908675"/>
            <a:ext cx="503238" cy="246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000"/>
              <a:t>Obr.2</a:t>
            </a: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Borovice pod Kunětickou horou</a:t>
            </a:r>
          </a:p>
        </p:txBody>
      </p:sp>
      <p:pic>
        <p:nvPicPr>
          <p:cNvPr id="2" name="Picture 2" descr="D:\EU\400px-Borovice_pod_Kun%C4%9Btickou_Horou.jp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98513" y="1412875"/>
            <a:ext cx="3071812" cy="4608513"/>
          </a:xfrm>
          <a:noFill/>
        </p:spPr>
      </p:pic>
      <p:sp>
        <p:nvSpPr>
          <p:cNvPr id="5" name="TextovéPole 4"/>
          <p:cNvSpPr txBox="1"/>
          <p:nvPr/>
        </p:nvSpPr>
        <p:spPr>
          <a:xfrm>
            <a:off x="5219700" y="2420938"/>
            <a:ext cx="3613150" cy="255428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marL="285750" indent="-285750">
              <a:buFontTx/>
              <a:buChar char="-"/>
              <a:defRPr/>
            </a:pPr>
            <a:r>
              <a:rPr lang="cs-CZ" sz="2800" dirty="0"/>
              <a:t>druh: borovice lesní</a:t>
            </a:r>
          </a:p>
          <a:p>
            <a:pPr>
              <a:defRPr/>
            </a:pPr>
            <a:r>
              <a:rPr lang="cs-CZ" sz="2000" dirty="0"/>
              <a:t>                   </a:t>
            </a:r>
            <a:r>
              <a:rPr lang="cs-CZ" sz="2000" i="1" dirty="0" err="1"/>
              <a:t>Pinus</a:t>
            </a:r>
            <a:r>
              <a:rPr lang="cs-CZ" sz="2000" i="1" dirty="0"/>
              <a:t> </a:t>
            </a:r>
            <a:r>
              <a:rPr lang="cs-CZ" sz="2000" i="1" dirty="0" err="1"/>
              <a:t>sylvestris</a:t>
            </a:r>
            <a:endParaRPr lang="cs-CZ" sz="2000" i="1" dirty="0"/>
          </a:p>
          <a:p>
            <a:pPr>
              <a:defRPr/>
            </a:pPr>
            <a:endParaRPr lang="cs-CZ" sz="2800" i="1" dirty="0"/>
          </a:p>
          <a:p>
            <a:pPr marL="285750" indent="-285750">
              <a:buFontTx/>
              <a:buChar char="-"/>
              <a:defRPr/>
            </a:pPr>
            <a:r>
              <a:rPr lang="cs-CZ" sz="2800" dirty="0"/>
              <a:t>stáří:   200 let</a:t>
            </a:r>
          </a:p>
          <a:p>
            <a:pPr marL="285750" indent="-285750">
              <a:buFontTx/>
              <a:buChar char="-"/>
              <a:defRPr/>
            </a:pPr>
            <a:endParaRPr lang="cs-CZ" sz="2800" dirty="0"/>
          </a:p>
          <a:p>
            <a:pPr marL="285750" indent="-285750">
              <a:buFontTx/>
              <a:buChar char="-"/>
              <a:defRPr/>
            </a:pPr>
            <a:r>
              <a:rPr lang="cs-CZ" sz="2800" dirty="0"/>
              <a:t>výška :  15 metrů</a:t>
            </a: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Duby u ČEZ Arény v Pardubicích</a:t>
            </a:r>
          </a:p>
        </p:txBody>
      </p:sp>
      <p:pic>
        <p:nvPicPr>
          <p:cNvPr id="2" name="Picture 2" descr="D:\EU\800px-Duby_u_%C4%8CEZ_Ar%C3%A9ny2.jp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47813" y="1268413"/>
            <a:ext cx="5413375" cy="3606800"/>
          </a:xfrm>
          <a:noFill/>
        </p:spPr>
      </p:pic>
      <p:sp>
        <p:nvSpPr>
          <p:cNvPr id="5" name="TextovéPole 4"/>
          <p:cNvSpPr txBox="1"/>
          <p:nvPr/>
        </p:nvSpPr>
        <p:spPr>
          <a:xfrm>
            <a:off x="684213" y="5013325"/>
            <a:ext cx="7642225" cy="8302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marL="285750" indent="-285750">
              <a:buFontTx/>
              <a:buChar char="-"/>
              <a:defRPr/>
            </a:pPr>
            <a:r>
              <a:rPr lang="cs-CZ" sz="2400" dirty="0"/>
              <a:t>skupina 10 dubů starých 150 let, vysokých 25 metrů,</a:t>
            </a:r>
          </a:p>
          <a:p>
            <a:pPr>
              <a:defRPr/>
            </a:pPr>
            <a:r>
              <a:rPr lang="cs-CZ" sz="2400" dirty="0"/>
              <a:t>    s obvodem kmene až 3 metry</a:t>
            </a: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75000"/>
            </a:schemeClr>
          </a:solidFill>
        </p:spPr>
        <p:txBody>
          <a:bodyPr/>
          <a:lstStyle/>
          <a:p>
            <a:pPr>
              <a:defRPr/>
            </a:pPr>
            <a:r>
              <a:rPr lang="cs-CZ" dirty="0" smtClean="0"/>
              <a:t>Další příklady památných stromů na Pardubicku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pPr>
              <a:buFont typeface="Wingdings" pitchFamily="2" charset="2"/>
              <a:buChar char="Ø"/>
              <a:defRPr/>
            </a:pPr>
            <a:r>
              <a:rPr lang="cs-CZ" dirty="0" smtClean="0"/>
              <a:t> dva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duby letní </a:t>
            </a:r>
            <a:r>
              <a:rPr lang="cs-CZ" dirty="0" smtClean="0"/>
              <a:t>na hrázi rybníku Lodrant u Trusnova                </a:t>
            </a:r>
          </a:p>
          <a:p>
            <a:pPr>
              <a:buFont typeface="Wingdings" pitchFamily="2" charset="2"/>
              <a:buChar char="Ø"/>
              <a:defRPr/>
            </a:pPr>
            <a:r>
              <a:rPr lang="cs-CZ" dirty="0"/>
              <a:t> </a:t>
            </a:r>
            <a:r>
              <a:rPr lang="cs-CZ" dirty="0" smtClean="0"/>
              <a:t>šest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dubů letních </a:t>
            </a:r>
            <a:r>
              <a:rPr lang="cs-CZ" dirty="0" smtClean="0"/>
              <a:t>u </a:t>
            </a:r>
            <a:r>
              <a:rPr lang="cs-CZ" dirty="0" err="1" smtClean="0"/>
              <a:t>Telecomu</a:t>
            </a:r>
            <a:r>
              <a:rPr lang="cs-CZ" dirty="0" smtClean="0"/>
              <a:t> v Pardubicích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400" dirty="0"/>
              <a:t> </a:t>
            </a:r>
            <a:r>
              <a:rPr lang="cs-CZ" sz="2400" dirty="0" smtClean="0"/>
              <a:t>    (stáří 200 let, výška 25 metrů)</a:t>
            </a:r>
          </a:p>
          <a:p>
            <a:pPr>
              <a:buFont typeface="Wingdings" pitchFamily="2" charset="2"/>
              <a:buChar char="Ø"/>
              <a:defRPr/>
            </a:pPr>
            <a:r>
              <a:rPr lang="cs-CZ" dirty="0" smtClean="0"/>
              <a:t> skupina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dubů letních </a:t>
            </a:r>
            <a:r>
              <a:rPr lang="cs-CZ" dirty="0" smtClean="0"/>
              <a:t>u sídliště Závodu Míru v Pardubicích </a:t>
            </a:r>
          </a:p>
          <a:p>
            <a:pPr>
              <a:buFont typeface="Wingdings" pitchFamily="2" charset="2"/>
              <a:buChar char="Ø"/>
              <a:defRPr/>
            </a:pP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dub </a:t>
            </a:r>
            <a:r>
              <a:rPr lang="cs-CZ" dirty="0" smtClean="0"/>
              <a:t>v Hrádku u Pardubic </a:t>
            </a:r>
          </a:p>
          <a:p>
            <a:pPr marL="0" indent="0">
              <a:buFont typeface="Arial" charset="0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sz="2400" dirty="0" smtClean="0"/>
              <a:t>(stáří 400 let, výška 26 metrů)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400" dirty="0"/>
              <a:t> </a:t>
            </a:r>
            <a:r>
              <a:rPr lang="cs-CZ" sz="2400" dirty="0" smtClean="0"/>
              <a:t>     </a:t>
            </a:r>
          </a:p>
          <a:p>
            <a:pPr marL="0" indent="0">
              <a:buFont typeface="Arial" charset="0"/>
              <a:buNone/>
              <a:defRPr/>
            </a:pPr>
            <a:endParaRPr lang="cs-CZ" dirty="0"/>
          </a:p>
          <a:p>
            <a:pPr marL="0" indent="0">
              <a:buFont typeface="Arial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theme/theme1.xml><?xml version="1.0" encoding="utf-8"?>
<a:theme xmlns:a="http://schemas.openxmlformats.org/drawingml/2006/main" name="DUM-PPT-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DUM-PPT-šablona</Template>
  <TotalTime>210</TotalTime>
  <Words>233</Words>
  <Application>Microsoft Office PowerPoint</Application>
  <PresentationFormat>Předvádění na obrazovce (4:3)</PresentationFormat>
  <Paragraphs>46</Paragraphs>
  <Slides>6</Slides>
  <Notes>3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DUM-PPT-šablona</vt:lpstr>
      <vt:lpstr>Rastrový obrázek</vt:lpstr>
      <vt:lpstr>Prezentace aplikace PowerPoint</vt:lpstr>
      <vt:lpstr>Památný strom (splňuje jednu nebo více možností)</vt:lpstr>
      <vt:lpstr>Památné stromy</vt:lpstr>
      <vt:lpstr>Borovice pod Kunětickou horou</vt:lpstr>
      <vt:lpstr>Duby u ČEZ Arény v Pardubicích</vt:lpstr>
      <vt:lpstr>Další příklady památných stromů na Pardubicku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cp:lastModifiedBy>Vlček Filip</cp:lastModifiedBy>
  <cp:revision>22</cp:revision>
  <dcterms:created xsi:type="dcterms:W3CDTF">2010-10-19T08:27:42Z</dcterms:created>
  <dcterms:modified xsi:type="dcterms:W3CDTF">2011-07-25T08:34:04Z</dcterms:modified>
</cp:coreProperties>
</file>