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5.ROČNÍK_16_mluvnické </a:t>
          </a:r>
          <a:r>
            <a:rPr lang="cs-CZ" dirty="0" smtClean="0"/>
            <a:t>kategorie podstatných </a:t>
          </a:r>
          <a:r>
            <a:rPr lang="cs-CZ" dirty="0" smtClean="0"/>
            <a:t>jmen a sloves, slovní druhy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</a:t>
          </a:r>
          <a:r>
            <a:rPr lang="cs-CZ" sz="1700" kern="1200" dirty="0" err="1" smtClean="0"/>
            <a:t>školy:ZÁKLADNÍ</a:t>
          </a:r>
          <a:r>
            <a:rPr lang="cs-CZ" sz="1700" kern="1200" dirty="0" smtClean="0"/>
            <a:t> ŠKOLA NOVÝ KOSTEL,OKRES CHEB</a:t>
          </a:r>
          <a:endParaRPr lang="cs-CZ" sz="17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err="1" smtClean="0"/>
            <a:t>autor:VAŇOUSOVÁ</a:t>
          </a:r>
          <a:r>
            <a:rPr lang="cs-CZ" sz="1700" kern="1200" dirty="0" smtClean="0"/>
            <a:t> VĚRA</a:t>
          </a:r>
          <a:endParaRPr lang="cs-CZ" sz="17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smtClean="0"/>
            <a:t>Název materiálu:</a:t>
          </a:r>
          <a:endParaRPr lang="cs-CZ" sz="17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 _32_INOVACE_ČESKÝ JAZYK PRO </a:t>
          </a:r>
          <a:r>
            <a:rPr lang="cs-CZ" sz="1700" kern="1200" dirty="0" smtClean="0"/>
            <a:t>5.ROČNÍK_16_mluvnické </a:t>
          </a:r>
          <a:r>
            <a:rPr lang="cs-CZ" sz="1700" kern="1200" dirty="0" smtClean="0"/>
            <a:t>kategorie podstatných </a:t>
          </a:r>
          <a:r>
            <a:rPr lang="cs-CZ" sz="1700" kern="1200" dirty="0" smtClean="0"/>
            <a:t>jmen a sloves, slovní druhy</a:t>
          </a:r>
          <a:endParaRPr lang="cs-CZ" sz="17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projektu:CZ.1.07/1.4.00/21.2737</a:t>
          </a:r>
          <a:endParaRPr lang="cs-CZ" sz="17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855538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</a:t>
            </a:r>
            <a:r>
              <a:rPr lang="cs-CZ" dirty="0" smtClean="0">
                <a:solidFill>
                  <a:schemeClr val="tx1"/>
                </a:solidFill>
              </a:rPr>
              <a:t>určování mluv. Kategorií u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 a sloves a k určování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Letos v létě pojedeme novým autobusem do Bulharska k moři.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13446709"/>
              </p:ext>
            </p:extLst>
          </p:nvPr>
        </p:nvGraphicFramePr>
        <p:xfrm>
          <a:off x="301625" y="1527175"/>
          <a:ext cx="8504238" cy="113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42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Urči číslem nad slova  slovní druhy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Letos v létě pojedeme novým autobusem do Bulharska k moři.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5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Letos v létě pojedeme novým autobusem do Bulharska k moři.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20533922"/>
              </p:ext>
            </p:extLst>
          </p:nvPr>
        </p:nvGraphicFramePr>
        <p:xfrm>
          <a:off x="301625" y="1527175"/>
          <a:ext cx="8504238" cy="113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42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Urči číslem nad slova  slovní druhy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6       7   1           5               2                   1              7         1             1</a:t>
                      </a:r>
                      <a:r>
                        <a:rPr lang="cs-CZ" baseline="0" dirty="0" smtClean="0"/>
                        <a:t>      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Letos v létě pojedeme novým autobusem do Bulharska k moři.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3528" y="1916832"/>
            <a:ext cx="77048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42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Vypiš z věty podstatná jména a slovesa a urči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44610680"/>
              </p:ext>
            </p:extLst>
          </p:nvPr>
        </p:nvGraphicFramePr>
        <p:xfrm>
          <a:off x="301625" y="1527175"/>
          <a:ext cx="85042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Vypiš z věty podstatná jména a slovesa a urči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50520812"/>
              </p:ext>
            </p:extLst>
          </p:nvPr>
        </p:nvGraphicFramePr>
        <p:xfrm>
          <a:off x="301625" y="1527175"/>
          <a:ext cx="85042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létě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 moři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 Bulharska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autobusem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sloveso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osoba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pojedeme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3528" y="1916832"/>
            <a:ext cx="1512168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79712" y="1916832"/>
            <a:ext cx="1080120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07904" y="1916832"/>
            <a:ext cx="1152128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4088" y="1916832"/>
            <a:ext cx="1080120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164288" y="1916832"/>
            <a:ext cx="93610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815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514</TotalTime>
  <Words>174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Letos v létě pojedeme novým autobusem do Bulharska k moři.</vt:lpstr>
      <vt:lpstr>Letos v létě pojedeme novým autobusem do Bulharska k moři.</vt:lpstr>
      <vt:lpstr>Vypiš z věty podstatná jména a slovesa a urči</vt:lpstr>
      <vt:lpstr>Vypiš z věty podstatná jména a slovesa a urči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56</cp:revision>
  <dcterms:created xsi:type="dcterms:W3CDTF">2011-10-11T06:33:29Z</dcterms:created>
  <dcterms:modified xsi:type="dcterms:W3CDTF">2011-10-19T13:06:23Z</dcterms:modified>
</cp:coreProperties>
</file>