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4" r:id="rId2"/>
    <p:sldId id="256" r:id="rId3"/>
    <p:sldId id="263" r:id="rId4"/>
    <p:sldId id="275" r:id="rId5"/>
    <p:sldId id="282" r:id="rId6"/>
    <p:sldId id="281" r:id="rId7"/>
    <p:sldId id="280" r:id="rId8"/>
    <p:sldId id="279" r:id="rId9"/>
    <p:sldId id="278" r:id="rId10"/>
    <p:sldId id="277" r:id="rId11"/>
    <p:sldId id="276" r:id="rId12"/>
    <p:sldId id="274" r:id="rId13"/>
    <p:sldId id="273" r:id="rId14"/>
    <p:sldId id="283" r:id="rId15"/>
    <p:sldId id="28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715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484784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151341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VY_32_INOVACE_13_Odčítání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od 11 Počitadlo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596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ODČÍTÁNÍ  OD 11</a:t>
            </a: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PaedDr. Zdeňka Kofroňová, 2. ZŠ Dobříš</a:t>
            </a: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51220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695967" y="2636912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13220" y="268278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35679" y="268600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60697" y="271337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704010" y="268278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55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722978" y="1607726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850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722978" y="1607726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9</a:t>
            </a: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032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8</a:t>
            </a: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542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089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6</a:t>
            </a: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537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644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4</a:t>
            </a: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115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2116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984394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37376" y="1652204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491099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3202901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34422" y="3897341"/>
            <a:ext cx="5186426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AutoShape 12"/>
          <p:cNvSpPr>
            <a:spLocks noChangeAspect="1" noChangeArrowheads="1"/>
          </p:cNvSpPr>
          <p:nvPr/>
        </p:nvSpPr>
        <p:spPr bwMode="auto">
          <a:xfrm>
            <a:off x="722978" y="1607726"/>
            <a:ext cx="7836652" cy="79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141291" y="4005064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2</a:t>
            </a:r>
          </a:p>
          <a:p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71142" y="400506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 </a:t>
            </a:r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72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72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401043" y="4005064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5" name="Ovál 14"/>
          <p:cNvSpPr/>
          <p:nvPr/>
        </p:nvSpPr>
        <p:spPr>
          <a:xfrm>
            <a:off x="984394" y="2571580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40700" y="25918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938917" y="262624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498236" y="2564904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263597" y="2592238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6919480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779134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042603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544096" y="2593437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247848" y="2601009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7661511" y="2566662"/>
            <a:ext cx="752982" cy="76255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673607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31143" y="26195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202901" y="262133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90745" y="261283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97707" y="264087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77003" y="262834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93848" y="263059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Ovál 66"/>
          <p:cNvSpPr/>
          <p:nvPr/>
        </p:nvSpPr>
        <p:spPr>
          <a:xfrm>
            <a:off x="7665624" y="1607726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890436" y="261257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8531" y="259343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20664" y="165360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6912642" y="163329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63650" y="163506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9" name="Ovál 68"/>
          <p:cNvSpPr/>
          <p:nvPr/>
        </p:nvSpPr>
        <p:spPr>
          <a:xfrm>
            <a:off x="6180173" y="1641043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440866" y="1617049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278771" y="166239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1" name="Ovál 70"/>
          <p:cNvSpPr/>
          <p:nvPr/>
        </p:nvSpPr>
        <p:spPr>
          <a:xfrm>
            <a:off x="4715235" y="1644808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2" name="Ovál 71"/>
          <p:cNvSpPr/>
          <p:nvPr/>
        </p:nvSpPr>
        <p:spPr>
          <a:xfrm>
            <a:off x="3966723" y="1656585"/>
            <a:ext cx="752982" cy="7625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77" name="Rectangle 16"/>
          <p:cNvSpPr>
            <a:spLocks noChangeArrowheads="1"/>
          </p:cNvSpPr>
          <p:nvPr/>
        </p:nvSpPr>
        <p:spPr bwMode="auto">
          <a:xfrm>
            <a:off x="656525" y="221866"/>
            <a:ext cx="583351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Pozoruj žluté zabarvení kuliček počitadla, </a:t>
            </a: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d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oplň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příklad.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064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3 =                  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10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8 =                  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6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2 =                  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1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9 =                  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=                  11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5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85934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448849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63584" y="3044280"/>
            <a:ext cx="904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04990"/>
            <a:ext cx="810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5194"/>
            <a:ext cx="76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197828" y="4276534"/>
            <a:ext cx="85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71606" y="3685721"/>
            <a:ext cx="83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164745" y="3054607"/>
            <a:ext cx="945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745" y="2470184"/>
            <a:ext cx="916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64745" y="18593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07083" y="260648"/>
            <a:ext cx="3992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Vypočti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473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           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3                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6                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8                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10               11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64634" y="185722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6443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07297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07297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07297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99178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00192" y="368919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184633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07083" y="260648"/>
            <a:ext cx="3992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Doplň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434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083" y="260648"/>
            <a:ext cx="3992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Klikni na správný výsledek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628979"/>
            <a:ext cx="364404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11 – 4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11 – 5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11 – 8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11 – 6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11 – 9 =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11 – 7 =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67806" y="1916832"/>
            <a:ext cx="656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924270" y="1481748"/>
            <a:ext cx="7796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419454" y="2891136"/>
            <a:ext cx="7101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607034" y="4285545"/>
            <a:ext cx="10968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527575" y="5301208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129584" y="4149080"/>
            <a:ext cx="8686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628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0.00625 -0.01024 0.01111 -0.01563 0.01598 C -0.01979 0.02454 -0.01667 0.01968 -0.02743 0.02709 C -0.03281 0.03079 -0.03767 0.03843 -0.04288 0.04283 C -0.04531 0.04491 -0.04774 0.04676 -0.05 0.04931 C -0.05347 0.05324 -0.05538 0.05949 -0.05955 0.06181 C -0.07865 0.07199 -0.09653 0.08912 -0.1132 0.10486 C -0.11458 0.10602 -0.11545 0.10811 -0.11667 0.10949 C -0.11858 0.11181 -0.12049 0.11412 -0.12274 0.11598 C -0.12795 0.12037 -0.13333 0.12338 -0.1382 0.12848 C -0.14254 0.13287 -0.15104 0.14491 -0.15729 0.14769 C -0.16285 0.1551 -0.16875 0.15926 -0.175 0.16505 C -0.18368 0.17315 -0.19236 0.18264 -0.20243 0.18727 C -0.21007 0.19561 -0.21892 0.20047 -0.22865 0.20324 C -0.23698 0.21366 -0.23073 0.20695 -0.25 0.21736 C -0.26267 0.22408 -0.25816 0.225 -0.26563 0.2301 C -0.2724 0.23473 -0.27917 0.23959 -0.28576 0.24445 C -0.29375 0.25047 -0.30087 0.25949 -0.30955 0.26343 C -0.31389 0.26922 -0.31892 0.27454 -0.32274 0.28102 C -0.33177 0.29653 -0.32691 0.29306 -0.33455 0.29676 C -0.34445 0.31436 -0.33195 0.29398 -0.34288 0.30625 C -0.34392 0.30741 -0.34427 0.30973 -0.34531 0.31111 C -0.34896 0.31621 -0.35434 0.31922 -0.35833 0.32385 C -0.36424 0.33056 -0.36979 0.33773 -0.37743 0.34121 C -0.38021 0.34398 -0.38299 0.34653 -0.38576 0.34931 C -0.38715 0.3507 -0.38333 0.3463 -0.38229 0.34445 C -0.38125 0.3426 -0.38073 0.34028 -0.37986 0.3382 C -0.37604 0.3301 -0.37101 0.32176 -0.36667 0.31436 C -0.3651 0.31158 -0.36198 0.30625 -0.36198 0.30625 C -0.36007 0.29885 -0.35538 0.29121 -0.35122 0.28565 C -0.34757 0.27176 -0.33403 0.25463 -0.32743 0.24283 C -0.31806 0.22547 -0.31007 0.20695 -0.3 0.19051 C -0.29688 0.18542 -0.29254 0.18125 -0.28941 0.17616 C -0.2842 0.16783 -0.28038 0.15926 -0.27396 0.15232 C -0.27031 0.14306 -0.26458 0.13635 -0.25955 0.12848 C -0.2559 0.12269 -0.25608 0.11713 -0.25122 0.11273 C -0.24375 0.09769 -0.23576 0.08426 -0.22622 0.07153 C -0.2224 0.06644 -0.21701 0.06389 -0.2132 0.0588 C -0.20556 0.04861 -0.21389 0.0551 -0.20486 0.04931 C -0.19844 0.04074 -0.18976 0.02848 -0.18108 0.02547 C -0.1783 0.01991 -0.17639 0.01783 -0.17153 0.01598 C -0.16528 0.01042 -0.15781 0.00556 -0.15243 -0.00162 C -0.14983 -0.00509 -0.14792 -0.00926 -0.14531 -0.01273 C -0.13958 -0.02037 -0.13195 -0.02569 -0.12622 -0.03333 C -0.14271 -0.03472 -0.1566 -0.03796 -0.17274 -0.04282 C -0.17969 -0.0449 -0.18594 -0.04861 -0.19288 -0.05069 C -0.1974 -0.0537 -0.20122 -0.05555 -0.20608 -0.05717 C -0.21146 -0.06203 -0.21771 -0.06551 -0.22396 -0.06828 C -0.22969 -0.07083 -0.23368 -0.07685 -0.23941 -0.07939 C -0.24705 -0.08657 -0.25556 -0.09166 -0.26441 -0.09514 C -0.2684 -0.09884 -0.27153 -0.1 -0.27622 -0.10162 C -0.2816 -0.10648 -0.28663 -0.10902 -0.29288 -0.11111 C -0.29722 -0.11481 -0.30226 -0.11875 -0.30729 -0.1206 C -0.31042 -0.12176 -0.31667 -0.12384 -0.31667 -0.12384 C -0.3217 -0.12824 -0.32674 -0.1287 -0.33229 -0.13171 C -0.34479 -0.13865 -0.3566 -0.14282 -0.37031 -0.14282 " pathEditMode="relative" ptsTypes="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99 0.00046 -0.00781 0.00069 -0.01181 0.00162 C -0.01754 0.00254 -0.02222 0.00972 -0.02743 0.01273 C -0.0382 0.01898 -0.05035 0.02546 -0.06181 0.0287 C -0.06858 0.03264 -0.07327 0.03356 -0.0809 0.03495 C -0.08559 0.03912 -0.08959 0.03981 -0.09514 0.0412 C -0.11215 0.05023 -0.12952 0.05231 -0.14757 0.0537 C -0.15625 0.05579 -0.16372 0.05764 -0.17257 0.05879 C -0.17413 0.05926 -0.1757 0.06042 -0.17743 0.06042 C -0.23646 0.06042 -0.29566 0.05972 -0.35469 0.05879 C -0.36788 0.05856 -0.37934 0.04329 -0.39167 0.03981 C -0.3967 0.03518 -0.39965 0.02847 -0.40469 0.02361 C -0.41094 0.01111 -0.41354 -0.0044 -0.41545 -0.01898 C -0.41459 -0.03472 -0.41406 -0.04722 -0.41077 -0.06181 C -0.40955 -0.07269 -0.4092 -0.0831 -0.40712 -0.09352 C -0.40608 -0.11273 -0.4066 -0.13218 -0.40243 -0.1507 C -0.40209 -0.15648 -0.40191 -0.1625 -0.40122 -0.16829 C -0.4007 -0.17153 -0.39913 -0.17454 -0.39879 -0.17778 C -0.39792 -0.18519 -0.39809 -0.19259 -0.39757 -0.2 C -0.3974 -0.20278 -0.3967 -0.20533 -0.39636 -0.20787 C -0.39549 -0.22246 -0.39479 -0.23634 -0.39288 -0.2507 C -0.39323 -0.30255 -0.3934 -0.3544 -0.3941 -0.40625 C -0.39445 -0.42685 -0.39549 -0.44769 -0.39636 -0.46829 C -0.39757 -0.49746 -0.39896 -0.55394 -0.42136 -0.56991 " pathEditMode="relative" ptsTypes="fffffffffffffffffffffffA">
                                      <p:cBhvr>
                                        <p:cTn id="1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-1.48148E-6 C -0.01546 -0.00717 -0.04167 0.00834 -0.05834 0.01274 C -0.06841 0.01829 -0.07969 0.02014 -0.09046 0.02223 C -0.10469 0.02894 -0.11963 0.03334 -0.13456 0.03658 C -0.14081 0.04098 -0.14706 0.03959 -0.15348 0.04283 C -0.17049 0.05162 -0.18629 0.05695 -0.20469 0.0588 C -0.21719 0.06297 -0.23108 0.06366 -0.24393 0.06505 C -0.25296 0.06737 -0.26216 0.06968 -0.27136 0.07153 C -0.28681 0.07848 -0.30296 0.08449 -0.31893 0.08889 C -0.32049 0.09005 -0.32206 0.09144 -0.32379 0.09213 C -0.32605 0.09306 -0.32848 0.09306 -0.33091 0.09375 C -0.33213 0.09422 -0.33577 0.09537 -0.33456 0.09537 C -0.33056 0.09537 -0.32657 0.09422 -0.32258 0.09375 C -0.31702 0.09121 -0.3132 0.08866 -0.30713 0.08727 C -0.30313 0.08403 -0.29914 0.0838 -0.29515 0.08102 C -0.28785 0.07616 -0.29133 0.07662 -0.28456 0.07315 C -0.27726 0.06922 -0.27848 0.0713 -0.27258 0.06667 C -0.2639 0.05973 -0.25487 0.04931 -0.24515 0.04607 C -0.24098 0.04028 -0.23542 0.03588 -0.22969 0.03334 C -0.22188 0.02616 -0.21008 0.01829 -0.20348 0.00949 C -0.19931 0.00394 -0.19619 0.00047 -0.19046 -0.00162 C -0.18386 -0.00694 -0.17744 -0.01111 -0.17136 -0.01736 C -0.1691 -0.01967 -0.16424 -0.02384 -0.16424 -0.02384 C -0.1639 -0.02546 -0.16372 -0.02708 -0.16303 -0.02847 C -0.1599 -0.03379 -0.14063 -0.04398 -0.13456 -0.04606 C -0.12883 -0.05092 -0.13317 -0.04791 -0.12622 -0.05069 C -0.12379 -0.05162 -0.11893 -0.05393 -0.11893 -0.05393 C -0.11737 -0.06134 -0.11685 -0.05717 -0.12136 -0.06018 C -0.12275 -0.06111 -0.12362 -0.06273 -0.12501 -0.06342 C -0.12969 -0.0662 -0.13594 -0.06666 -0.14046 -0.0699 C -0.14775 -0.07523 -0.15226 -0.07986 -0.1606 -0.0824 C -0.16719 -0.08842 -0.17449 -0.09166 -0.18213 -0.09513 C -0.18994 -0.10254 -0.20869 -0.11088 -0.21789 -0.11273 C -0.23386 -0.12013 -0.25122 -0.12662 -0.26789 -0.13171 C -0.27101 -0.13263 -0.27414 -0.13402 -0.27726 -0.13495 C -0.2816 -0.13611 -0.29046 -0.13796 -0.29046 -0.13796 C -0.29862 -0.14351 -0.30782 -0.14745 -0.31667 -0.15069 C -0.3198 -0.15185 -0.3231 -0.15277 -0.32622 -0.15393 C -0.32865 -0.15486 -0.33334 -0.15717 -0.33334 -0.15717 C -0.33282 -0.17685 -0.33508 -0.2199 -0.32379 -0.2412 C -0.32153 -0.25 -0.31667 -0.26342 -0.31181 -0.2699 C -0.31025 -0.27569 -0.30956 -0.27963 -0.30956 -0.28564 " pathEditMode="relative" ptsTypes="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972 -0.0044 -0.021 0.00301 -0.0309 0.00463 C -0.03663 0.00718 -0.04166 0.00949 -0.04756 0.01111 C -0.05434 0.01713 -0.04843 0.01297 -0.05954 0.01574 C -0.06701 0.0176 -0.07465 0.02153 -0.08211 0.02385 C -0.09618 0.02847 -0.11006 0.03542 -0.12378 0.04121 C -0.1394 0.04769 -0.15538 0.05324 -0.17135 0.0588 C -0.1809 0.06852 -0.19201 0.06898 -0.20347 0.07292 C -0.2059 0.07385 -0.20833 0.07477 -0.21076 0.07616 C -0.21232 0.07709 -0.21371 0.07871 -0.21545 0.0794 C -0.21927 0.08102 -0.22343 0.08125 -0.22743 0.08241 C -0.23611 0.0882 -0.24513 0.09167 -0.25468 0.09352 C -0.25937 0.09607 -0.26527 0.09977 -0.27013 0.10162 C -0.27968 0.1051 -0.27586 0.10139 -0.28211 0.10463 C -0.29513 0.11111 -0.30763 0.11574 -0.32135 0.11898 C -0.33802 0.1301 -0.35746 0.1331 -0.375 0.14121 C -0.37864 0.14283 -0.38194 0.14607 -0.38576 0.14769 C -0.41093 0.1588 -0.39097 0.14838 -0.40711 0.15394 C -0.41701 0.15718 -0.42552 0.16181 -0.43576 0.16343 C -0.48003 0.16158 -0.4684 0.17222 -0.48576 0.14908 C -0.48715 0.14121 -0.48836 0.1331 -0.49045 0.12547 C -0.49149 0.10185 -0.49045 0.07709 -0.49409 0.05394 C -0.49583 0.02454 -0.49826 -0.00764 -0.48576 -0.03333 C -0.48437 -0.0412 -0.48159 -0.04838 -0.47743 -0.05393 C -0.47656 -0.05717 -0.47586 -0.06018 -0.475 -0.06342 C -0.47465 -0.06504 -0.47378 -0.06828 -0.47378 -0.06828 C -0.4717 -0.09305 -0.47013 -0.1162 -0.47013 -0.1412 " pathEditMode="relative" ptsTypes="ffffffffffffffffffffffffffA">
                                      <p:cBhvr>
                                        <p:cTn id="2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22222E-6 C -0.00903 0.00093 -0.01563 0.00047 -0.02379 0.00301 C -0.03715 0.00695 -0.04983 0.01366 -0.06302 0.01737 C -0.0684 0.02199 -0.07379 0.02107 -0.07969 0.02385 C -0.0908 0.02917 -0.10174 0.03218 -0.11302 0.03635 C -0.11754 0.03797 -0.1217 0.04098 -0.12622 0.04283 C -0.13507 0.0463 -0.14462 0.04769 -0.15347 0.0507 C -0.16354 0.05417 -0.17292 0.05949 -0.18333 0.06181 C -0.2 0.06968 -0.21771 0.07824 -0.23559 0.08079 C -0.24323 0.0875 -0.2349 0.08125 -0.24879 0.08565 C -0.27569 0.09422 -0.24705 0.08797 -0.26667 0.0919 C -0.27743 0.09699 -0.28889 0.10093 -0.3 0.10463 C -0.3059 0.11019 -0.30122 0.10672 -0.31059 0.10949 C -0.3224 0.11297 -0.33333 0.11945 -0.34514 0.12223 C -0.35295 0.12709 -0.34826 0.12454 -0.35955 0.12848 C -0.36198 0.1294 -0.36667 0.13172 -0.36667 0.13172 C -0.37274 0.13727 -0.3809 0.1375 -0.38681 0.14283 C -0.40017 0.15487 -0.38004 0.13635 -0.39392 0.1507 C -0.40174 0.1588 -0.40955 0.16412 -0.40955 0.1794 " pathEditMode="relative" ptsTypes="ffffffffffffffffffA">
                                      <p:cBhvr>
                                        <p:cTn id="2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78 0.01042 -0.00312 0.02245 -0.00469 0.03333 C -0.0099 0.07014 -0.01233 0.10787 -0.01788 0.14444 C -0.01979 0.15718 -0.02049 0.16921 -0.025 0.18079 C -0.02622 0.19051 -0.02847 0.19977 -0.02969 0.20949 C -0.03073 0.22662 -0.03542 0.25509 -0.04167 0.2713 C -0.04375 0.28241 -0.04462 0.29167 -0.04878 0.30162 C -0.05052 0.30579 -0.05365 0.31412 -0.05365 0.31412 C -0.0559 0.32824 -0.05243 0.31435 -0.05833 0.32384 C -0.06024 0.32685 -0.06042 0.33148 -0.06198 0.33495 C -0.06545 0.34306 -0.07083 0.34977 -0.075 0.35718 C -0.08299 0.37153 -0.08715 0.38958 -0.1 0.39838 C -0.10312 0.41018 -0.1125 0.41505 -0.1191 0.42384 C -0.12326 0.4294 -0.12674 0.43565 -0.1309 0.4412 C -0.13594 0.44792 -0.14306 0.45185 -0.14878 0.45718 C -0.15382 0.46181 -0.15573 0.4662 -0.16198 0.46829 C -0.16528 0.47176 -0.16771 0.47662 -0.17135 0.4794 C -0.17431 0.48148 -0.17812 0.48148 -0.1809 0.48403 C -0.18733 0.48981 -0.20069 0.49745 -0.20833 0.5 C -0.2191 0.5037 -0.23177 0.5044 -0.24288 0.50625 C -0.25833 0.51157 -0.27465 0.51042 -0.29045 0.51111 C -0.34167 0.51065 -0.39288 0.51065 -0.4441 0.50949 C -0.44948 0.50949 -0.45556 0.49884 -0.45833 0.49514 C -0.46198 0.49028 -0.47257 0.48727 -0.47257 0.48727 C -0.47344 0.48565 -0.47448 0.48426 -0.475 0.48241 C -0.47604 0.4794 -0.47743 0.47292 -0.47743 0.47292 " pathEditMode="relative" ptsTypes="fffffffffffffffffffffffffA">
                                      <p:cBhvr>
                                        <p:cTn id="3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75" grpId="0"/>
      <p:bldP spid="77" grpId="0"/>
      <p:bldP spid="7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503086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:</a:t>
            </a:r>
          </a:p>
          <a:p>
            <a:pPr marL="571500" indent="-571500">
              <a:buFont typeface="Courier New" pitchFamily="49" charset="0"/>
              <a:buChar char="o"/>
            </a:pPr>
            <a:r>
              <a:rPr lang="cs-CZ" sz="4000" dirty="0"/>
              <a:t>v</a:t>
            </a:r>
            <a:r>
              <a:rPr lang="cs-CZ" sz="4000" dirty="0" smtClean="0"/>
              <a:t>lastní </a:t>
            </a:r>
            <a:r>
              <a:rPr lang="cs-CZ" sz="4000" smtClean="0"/>
              <a:t>zdroje </a:t>
            </a:r>
            <a:r>
              <a:rPr lang="cs-CZ" sz="4000" smtClean="0"/>
              <a:t>autora</a:t>
            </a:r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401061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372</TotalTime>
  <Words>500</Words>
  <Application>Microsoft Office PowerPoint</Application>
  <PresentationFormat>Předvádění na obrazovce (4:3)</PresentationFormat>
  <Paragraphs>295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44</cp:revision>
  <dcterms:created xsi:type="dcterms:W3CDTF">2011-05-07T19:32:38Z</dcterms:created>
  <dcterms:modified xsi:type="dcterms:W3CDTF">2011-11-15T16:05:00Z</dcterms:modified>
</cp:coreProperties>
</file>