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6" r:id="rId3"/>
    <p:sldId id="265" r:id="rId4"/>
    <p:sldId id="257" r:id="rId5"/>
    <p:sldId id="259" r:id="rId6"/>
    <p:sldId id="260" r:id="rId7"/>
    <p:sldId id="261" r:id="rId8"/>
    <p:sldId id="263" r:id="rId9"/>
    <p:sldId id="264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60"/>
  </p:normalViewPr>
  <p:slideViewPr>
    <p:cSldViewPr>
      <p:cViewPr varScale="1">
        <p:scale>
          <a:sx n="103" d="100"/>
          <a:sy n="103" d="100"/>
        </p:scale>
        <p:origin x="-2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7.xml"/><Relationship Id="rId2" Type="http://schemas.openxmlformats.org/officeDocument/2006/relationships/slide" Target="../slides/slide6.xml"/><Relationship Id="rId1" Type="http://schemas.openxmlformats.org/officeDocument/2006/relationships/slide" Target="../slides/slide4.xml"/><Relationship Id="rId4" Type="http://schemas.openxmlformats.org/officeDocument/2006/relationships/slide" Target="../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41A9ED-6796-4A3A-90A9-C0A3B7301EC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190E984-8A68-47C4-9583-D129A1717951}">
      <dgm:prSet phldrT="[Text]"/>
      <dgm:spPr>
        <a:solidFill>
          <a:schemeClr val="tx1"/>
        </a:solidFill>
        <a:ln>
          <a:solidFill>
            <a:schemeClr val="bg1"/>
          </a:solidFill>
        </a:ln>
        <a:effectLst>
          <a:outerShdw blurRad="50800" dist="50800" dir="5400000" algn="ctr" rotWithShape="0">
            <a:schemeClr val="accent6">
              <a:lumMod val="50000"/>
            </a:schemeClr>
          </a:outerShdw>
        </a:effectLst>
        <a:scene3d>
          <a:camera prst="orthographicFront"/>
          <a:lightRig rig="threePt" dir="t"/>
        </a:scene3d>
        <a:sp3d contourW="12700">
          <a:contourClr>
            <a:schemeClr val="accent6">
              <a:lumMod val="50000"/>
            </a:schemeClr>
          </a:contourClr>
        </a:sp3d>
      </dgm:spPr>
      <dgm:t>
        <a:bodyPr/>
        <a:lstStyle/>
        <a:p>
          <a:r>
            <a:rPr lang="cs-CZ" dirty="0" smtClean="0">
              <a:solidFill>
                <a:schemeClr val="bg1"/>
              </a:solidFill>
              <a:hlinkClick xmlns:r="http://schemas.openxmlformats.org/officeDocument/2006/relationships" r:id="rId1" action="ppaction://hlinksldjump"/>
            </a:rPr>
            <a:t>Depilace</a:t>
          </a:r>
          <a:endParaRPr lang="cs-CZ" dirty="0">
            <a:solidFill>
              <a:schemeClr val="bg1"/>
            </a:solidFill>
          </a:endParaRPr>
        </a:p>
      </dgm:t>
    </dgm:pt>
    <dgm:pt modelId="{B437C28D-4AA1-478C-A14C-A35A0F24AD4B}" type="parTrans" cxnId="{1DC4F918-7E75-45C8-AEB0-FA01E0CC6F8A}">
      <dgm:prSet/>
      <dgm:spPr/>
      <dgm:t>
        <a:bodyPr/>
        <a:lstStyle/>
        <a:p>
          <a:endParaRPr lang="cs-CZ"/>
        </a:p>
      </dgm:t>
    </dgm:pt>
    <dgm:pt modelId="{FEB8CAF1-427C-48A7-BF67-0A9E792C3913}" type="sibTrans" cxnId="{1DC4F918-7E75-45C8-AEB0-FA01E0CC6F8A}">
      <dgm:prSet/>
      <dgm:spPr/>
      <dgm:t>
        <a:bodyPr/>
        <a:lstStyle/>
        <a:p>
          <a:endParaRPr lang="cs-CZ"/>
        </a:p>
      </dgm:t>
    </dgm:pt>
    <dgm:pt modelId="{4FB37BB4-B3B2-4CB4-9DC2-4638A17DAD56}">
      <dgm:prSet phldrT="[Text]"/>
      <dgm:spPr>
        <a:solidFill>
          <a:schemeClr val="tx1"/>
        </a:solidFill>
        <a:ln>
          <a:solidFill>
            <a:schemeClr val="bg1"/>
          </a:solidFill>
        </a:ln>
      </dgm:spPr>
      <dgm:t>
        <a:bodyPr/>
        <a:lstStyle/>
        <a:p>
          <a:r>
            <a:rPr lang="cs-CZ" dirty="0" smtClean="0">
              <a:solidFill>
                <a:schemeClr val="bg1"/>
              </a:solidFill>
              <a:hlinkClick xmlns:r="http://schemas.openxmlformats.org/officeDocument/2006/relationships" r:id="rId2" action="ppaction://hlinksldjump"/>
            </a:rPr>
            <a:t>Epilace</a:t>
          </a:r>
          <a:endParaRPr lang="cs-CZ" dirty="0">
            <a:solidFill>
              <a:schemeClr val="bg1"/>
            </a:solidFill>
          </a:endParaRPr>
        </a:p>
      </dgm:t>
    </dgm:pt>
    <dgm:pt modelId="{002B1633-74C7-4214-B306-FAB63D876B27}" type="parTrans" cxnId="{588F01C0-EFD6-4D10-B928-9D7552004289}">
      <dgm:prSet/>
      <dgm:spPr/>
      <dgm:t>
        <a:bodyPr/>
        <a:lstStyle/>
        <a:p>
          <a:endParaRPr lang="cs-CZ"/>
        </a:p>
      </dgm:t>
    </dgm:pt>
    <dgm:pt modelId="{A85B749A-EEAD-4F90-9B59-3D0D061615D7}" type="sibTrans" cxnId="{588F01C0-EFD6-4D10-B928-9D7552004289}">
      <dgm:prSet/>
      <dgm:spPr/>
      <dgm:t>
        <a:bodyPr/>
        <a:lstStyle/>
        <a:p>
          <a:endParaRPr lang="cs-CZ"/>
        </a:p>
      </dgm:t>
    </dgm:pt>
    <dgm:pt modelId="{529B23FF-2C26-451F-9116-28D93B27BEA9}">
      <dgm:prSet phldrT="[Text]"/>
      <dgm:spPr>
        <a:solidFill>
          <a:schemeClr val="tx1"/>
        </a:solidFill>
        <a:ln>
          <a:solidFill>
            <a:schemeClr val="bg1"/>
          </a:solidFill>
        </a:ln>
      </dgm:spPr>
      <dgm:t>
        <a:bodyPr/>
        <a:lstStyle/>
        <a:p>
          <a:r>
            <a:rPr lang="cs-CZ" dirty="0" smtClean="0">
              <a:solidFill>
                <a:schemeClr val="bg1"/>
              </a:solidFill>
              <a:hlinkClick xmlns:r="http://schemas.openxmlformats.org/officeDocument/2006/relationships" r:id="rId3" action="ppaction://hlinksldjump"/>
            </a:rPr>
            <a:t>Epilační prostředky</a:t>
          </a:r>
          <a:endParaRPr lang="cs-CZ" dirty="0">
            <a:solidFill>
              <a:schemeClr val="bg1"/>
            </a:solidFill>
          </a:endParaRPr>
        </a:p>
      </dgm:t>
    </dgm:pt>
    <dgm:pt modelId="{88D39F39-126C-441B-BC22-5754B8EE1009}" type="parTrans" cxnId="{62D98B97-E021-4978-87FE-E58F0FA0F517}">
      <dgm:prSet/>
      <dgm:spPr/>
      <dgm:t>
        <a:bodyPr/>
        <a:lstStyle/>
        <a:p>
          <a:endParaRPr lang="cs-CZ"/>
        </a:p>
      </dgm:t>
    </dgm:pt>
    <dgm:pt modelId="{DF4B4AC7-B043-44D8-8DFE-DB7AF7F1E307}" type="sibTrans" cxnId="{62D98B97-E021-4978-87FE-E58F0FA0F517}">
      <dgm:prSet/>
      <dgm:spPr/>
      <dgm:t>
        <a:bodyPr/>
        <a:lstStyle/>
        <a:p>
          <a:endParaRPr lang="cs-CZ"/>
        </a:p>
      </dgm:t>
    </dgm:pt>
    <dgm:pt modelId="{FE1A0E17-D17E-4137-A67B-8733B5757D71}">
      <dgm:prSet/>
      <dgm:spPr>
        <a:solidFill>
          <a:schemeClr val="tx1"/>
        </a:solidFill>
        <a:ln>
          <a:solidFill>
            <a:schemeClr val="bg1"/>
          </a:solidFill>
        </a:ln>
      </dgm:spPr>
      <dgm:t>
        <a:bodyPr/>
        <a:lstStyle/>
        <a:p>
          <a:r>
            <a:rPr lang="cs-CZ" dirty="0" smtClean="0">
              <a:solidFill>
                <a:schemeClr val="bg1"/>
              </a:solidFill>
              <a:hlinkClick xmlns:r="http://schemas.openxmlformats.org/officeDocument/2006/relationships" r:id="rId4" action="ppaction://hlinksldjump"/>
            </a:rPr>
            <a:t>Depilační prostředky</a:t>
          </a:r>
          <a:endParaRPr lang="cs-CZ" dirty="0">
            <a:solidFill>
              <a:schemeClr val="bg1"/>
            </a:solidFill>
          </a:endParaRPr>
        </a:p>
      </dgm:t>
    </dgm:pt>
    <dgm:pt modelId="{9521D81A-379D-4566-910D-FE71886C746A}" type="parTrans" cxnId="{06FCF87B-144A-4BF4-A248-92745490D9FC}">
      <dgm:prSet/>
      <dgm:spPr/>
      <dgm:t>
        <a:bodyPr/>
        <a:lstStyle/>
        <a:p>
          <a:endParaRPr lang="cs-CZ"/>
        </a:p>
      </dgm:t>
    </dgm:pt>
    <dgm:pt modelId="{974248B4-20BF-445D-A037-38C3E122201C}" type="sibTrans" cxnId="{06FCF87B-144A-4BF4-A248-92745490D9FC}">
      <dgm:prSet/>
      <dgm:spPr/>
      <dgm:t>
        <a:bodyPr/>
        <a:lstStyle/>
        <a:p>
          <a:endParaRPr lang="cs-CZ"/>
        </a:p>
      </dgm:t>
    </dgm:pt>
    <dgm:pt modelId="{8E2D1496-0BEE-427B-8FED-0AD34BFEAB81}" type="pres">
      <dgm:prSet presAssocID="{3841A9ED-6796-4A3A-90A9-C0A3B7301EC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86E21FB-D183-4C87-B4D8-DE89469206E6}" type="pres">
      <dgm:prSet presAssocID="{7190E984-8A68-47C4-9583-D129A1717951}" presName="parentLin" presStyleCnt="0"/>
      <dgm:spPr/>
    </dgm:pt>
    <dgm:pt modelId="{7830B108-6F0C-46FD-AADD-9A2030453C35}" type="pres">
      <dgm:prSet presAssocID="{7190E984-8A68-47C4-9583-D129A1717951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8C722027-8444-433B-A58E-F3C8B3316B06}" type="pres">
      <dgm:prSet presAssocID="{7190E984-8A68-47C4-9583-D129A1717951}" presName="parentText" presStyleLbl="node1" presStyleIdx="0" presStyleCnt="4" custScaleX="99677" custScaleY="9332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39B2AB-0ABF-47D8-9E91-CB4C9C8A79D9}" type="pres">
      <dgm:prSet presAssocID="{7190E984-8A68-47C4-9583-D129A1717951}" presName="negativeSpace" presStyleCnt="0"/>
      <dgm:spPr/>
    </dgm:pt>
    <dgm:pt modelId="{BAEC9CDE-C2EC-4446-81E6-B6A057A5E90F}" type="pres">
      <dgm:prSet presAssocID="{7190E984-8A68-47C4-9583-D129A1717951}" presName="childText" presStyleLbl="conFgAcc1" presStyleIdx="0" presStyleCnt="4" custLinFactNeighborX="-793" custLinFactNeighborY="41423">
        <dgm:presLayoutVars>
          <dgm:bulletEnabled val="1"/>
        </dgm:presLayoutVars>
      </dgm:prSet>
      <dgm:spPr>
        <a:solidFill>
          <a:schemeClr val="accent6">
            <a:lumMod val="50000"/>
            <a:alpha val="90000"/>
          </a:schemeClr>
        </a:solidFill>
        <a:ln>
          <a:solidFill>
            <a:schemeClr val="bg1"/>
          </a:solidFill>
        </a:ln>
      </dgm:spPr>
    </dgm:pt>
    <dgm:pt modelId="{862A5BE2-D503-4EC5-815D-A6698D79A8CC}" type="pres">
      <dgm:prSet presAssocID="{FEB8CAF1-427C-48A7-BF67-0A9E792C3913}" presName="spaceBetweenRectangles" presStyleCnt="0"/>
      <dgm:spPr/>
    </dgm:pt>
    <dgm:pt modelId="{8FC71D8B-7236-449E-9A72-483D1D882CB2}" type="pres">
      <dgm:prSet presAssocID="{FE1A0E17-D17E-4137-A67B-8733B5757D71}" presName="parentLin" presStyleCnt="0"/>
      <dgm:spPr/>
    </dgm:pt>
    <dgm:pt modelId="{2B39E6F5-E7E3-4872-9E09-8940D4DFE249}" type="pres">
      <dgm:prSet presAssocID="{FE1A0E17-D17E-4137-A67B-8733B5757D71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2E96C17C-1C58-460F-9C0F-D700DAEF594F}" type="pres">
      <dgm:prSet presAssocID="{FE1A0E17-D17E-4137-A67B-8733B5757D71}" presName="parentText" presStyleLbl="node1" presStyleIdx="1" presStyleCnt="4" custLinFactNeighborX="2262" custLinFactNeighborY="663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B5F40D-F6A8-497B-9C25-0F6FB5D235B5}" type="pres">
      <dgm:prSet presAssocID="{FE1A0E17-D17E-4137-A67B-8733B5757D71}" presName="negativeSpace" presStyleCnt="0"/>
      <dgm:spPr/>
    </dgm:pt>
    <dgm:pt modelId="{2FE7A798-C0F9-45EB-99DF-773201A6AE7A}" type="pres">
      <dgm:prSet presAssocID="{FE1A0E17-D17E-4137-A67B-8733B5757D71}" presName="childText" presStyleLbl="conFgAcc1" presStyleIdx="1" presStyleCnt="4">
        <dgm:presLayoutVars>
          <dgm:bulletEnabled val="1"/>
        </dgm:presLayoutVars>
      </dgm:prSet>
      <dgm:spPr>
        <a:solidFill>
          <a:schemeClr val="accent6">
            <a:lumMod val="50000"/>
            <a:alpha val="90000"/>
          </a:schemeClr>
        </a:solidFill>
        <a:ln>
          <a:solidFill>
            <a:schemeClr val="bg1"/>
          </a:solidFill>
        </a:ln>
      </dgm:spPr>
    </dgm:pt>
    <dgm:pt modelId="{C8ABB7C0-34D7-4A84-A9AE-482EB16B8D47}" type="pres">
      <dgm:prSet presAssocID="{974248B4-20BF-445D-A037-38C3E122201C}" presName="spaceBetweenRectangles" presStyleCnt="0"/>
      <dgm:spPr/>
    </dgm:pt>
    <dgm:pt modelId="{81478016-33A9-4882-BDAC-E1D65C53E4F9}" type="pres">
      <dgm:prSet presAssocID="{4FB37BB4-B3B2-4CB4-9DC2-4638A17DAD56}" presName="parentLin" presStyleCnt="0"/>
      <dgm:spPr/>
    </dgm:pt>
    <dgm:pt modelId="{514AF787-484D-4524-8479-05692C784E1C}" type="pres">
      <dgm:prSet presAssocID="{4FB37BB4-B3B2-4CB4-9DC2-4638A17DAD56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32C441E3-50B1-423E-BFF6-F08C30F9FEF5}" type="pres">
      <dgm:prSet presAssocID="{4FB37BB4-B3B2-4CB4-9DC2-4638A17DAD56}" presName="parentText" presStyleLbl="node1" presStyleIdx="2" presStyleCnt="4" custLinFactNeighborX="2263" custLinFactNeighborY="479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3B73B6-7F22-45A8-A28D-633AEBD0A7DB}" type="pres">
      <dgm:prSet presAssocID="{4FB37BB4-B3B2-4CB4-9DC2-4638A17DAD56}" presName="negativeSpace" presStyleCnt="0"/>
      <dgm:spPr/>
    </dgm:pt>
    <dgm:pt modelId="{4EFDA3C9-04E3-4D55-851C-F91B4CA84ADE}" type="pres">
      <dgm:prSet presAssocID="{4FB37BB4-B3B2-4CB4-9DC2-4638A17DAD56}" presName="childText" presStyleLbl="conFgAcc1" presStyleIdx="2" presStyleCnt="4" custLinFactNeighborX="388" custLinFactNeighborY="-15209">
        <dgm:presLayoutVars>
          <dgm:bulletEnabled val="1"/>
        </dgm:presLayoutVars>
      </dgm:prSet>
      <dgm:spPr>
        <a:solidFill>
          <a:schemeClr val="accent6">
            <a:lumMod val="50000"/>
            <a:alpha val="90000"/>
          </a:schemeClr>
        </a:solidFill>
        <a:ln>
          <a:solidFill>
            <a:schemeClr val="bg1"/>
          </a:solidFill>
        </a:ln>
      </dgm:spPr>
    </dgm:pt>
    <dgm:pt modelId="{6CA24AC9-1994-4AC4-ACD0-67283F92EA63}" type="pres">
      <dgm:prSet presAssocID="{A85B749A-EEAD-4F90-9B59-3D0D061615D7}" presName="spaceBetweenRectangles" presStyleCnt="0"/>
      <dgm:spPr/>
    </dgm:pt>
    <dgm:pt modelId="{A7867312-D964-4E46-85E4-ECBF6B391D4C}" type="pres">
      <dgm:prSet presAssocID="{529B23FF-2C26-451F-9116-28D93B27BEA9}" presName="parentLin" presStyleCnt="0"/>
      <dgm:spPr/>
    </dgm:pt>
    <dgm:pt modelId="{F136899A-3E1F-49F1-8BB9-98CB8CFB324E}" type="pres">
      <dgm:prSet presAssocID="{529B23FF-2C26-451F-9116-28D93B27BEA9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887A09C6-0360-43AE-80DF-EA485DF72C65}" type="pres">
      <dgm:prSet presAssocID="{529B23FF-2C26-451F-9116-28D93B27BEA9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B71920-0F3D-4C66-A340-E9EFCE410E6B}" type="pres">
      <dgm:prSet presAssocID="{529B23FF-2C26-451F-9116-28D93B27BEA9}" presName="negativeSpace" presStyleCnt="0"/>
      <dgm:spPr/>
    </dgm:pt>
    <dgm:pt modelId="{F4DB7EB3-65DD-4923-9C20-4DDFA67358D9}" type="pres">
      <dgm:prSet presAssocID="{529B23FF-2C26-451F-9116-28D93B27BEA9}" presName="childText" presStyleLbl="conFgAcc1" presStyleIdx="3" presStyleCnt="4">
        <dgm:presLayoutVars>
          <dgm:bulletEnabled val="1"/>
        </dgm:presLayoutVars>
      </dgm:prSet>
      <dgm:spPr>
        <a:solidFill>
          <a:schemeClr val="accent6">
            <a:lumMod val="50000"/>
            <a:alpha val="90000"/>
          </a:schemeClr>
        </a:solidFill>
        <a:ln>
          <a:solidFill>
            <a:schemeClr val="bg1"/>
          </a:solidFill>
        </a:ln>
      </dgm:spPr>
    </dgm:pt>
  </dgm:ptLst>
  <dgm:cxnLst>
    <dgm:cxn modelId="{1A750416-7545-4B75-8E1E-4FEC9947A864}" type="presOf" srcId="{3841A9ED-6796-4A3A-90A9-C0A3B7301EC9}" destId="{8E2D1496-0BEE-427B-8FED-0AD34BFEAB81}" srcOrd="0" destOrd="0" presId="urn:microsoft.com/office/officeart/2005/8/layout/list1"/>
    <dgm:cxn modelId="{588F01C0-EFD6-4D10-B928-9D7552004289}" srcId="{3841A9ED-6796-4A3A-90A9-C0A3B7301EC9}" destId="{4FB37BB4-B3B2-4CB4-9DC2-4638A17DAD56}" srcOrd="2" destOrd="0" parTransId="{002B1633-74C7-4214-B306-FAB63D876B27}" sibTransId="{A85B749A-EEAD-4F90-9B59-3D0D061615D7}"/>
    <dgm:cxn modelId="{62D98B97-E021-4978-87FE-E58F0FA0F517}" srcId="{3841A9ED-6796-4A3A-90A9-C0A3B7301EC9}" destId="{529B23FF-2C26-451F-9116-28D93B27BEA9}" srcOrd="3" destOrd="0" parTransId="{88D39F39-126C-441B-BC22-5754B8EE1009}" sibTransId="{DF4B4AC7-B043-44D8-8DFE-DB7AF7F1E307}"/>
    <dgm:cxn modelId="{6193CA90-496B-43C7-92B3-BCD85F082D1F}" type="presOf" srcId="{4FB37BB4-B3B2-4CB4-9DC2-4638A17DAD56}" destId="{32C441E3-50B1-423E-BFF6-F08C30F9FEF5}" srcOrd="1" destOrd="0" presId="urn:microsoft.com/office/officeart/2005/8/layout/list1"/>
    <dgm:cxn modelId="{2049AADD-2F69-44D0-A78C-8CE421515A16}" type="presOf" srcId="{529B23FF-2C26-451F-9116-28D93B27BEA9}" destId="{887A09C6-0360-43AE-80DF-EA485DF72C65}" srcOrd="1" destOrd="0" presId="urn:microsoft.com/office/officeart/2005/8/layout/list1"/>
    <dgm:cxn modelId="{06FCF87B-144A-4BF4-A248-92745490D9FC}" srcId="{3841A9ED-6796-4A3A-90A9-C0A3B7301EC9}" destId="{FE1A0E17-D17E-4137-A67B-8733B5757D71}" srcOrd="1" destOrd="0" parTransId="{9521D81A-379D-4566-910D-FE71886C746A}" sibTransId="{974248B4-20BF-445D-A037-38C3E122201C}"/>
    <dgm:cxn modelId="{4E51DBA8-253C-4D93-A72E-512768061317}" type="presOf" srcId="{FE1A0E17-D17E-4137-A67B-8733B5757D71}" destId="{2E96C17C-1C58-460F-9C0F-D700DAEF594F}" srcOrd="1" destOrd="0" presId="urn:microsoft.com/office/officeart/2005/8/layout/list1"/>
    <dgm:cxn modelId="{15C8D11B-D283-4904-98C0-B58A025E71D6}" type="presOf" srcId="{7190E984-8A68-47C4-9583-D129A1717951}" destId="{7830B108-6F0C-46FD-AADD-9A2030453C35}" srcOrd="0" destOrd="0" presId="urn:microsoft.com/office/officeart/2005/8/layout/list1"/>
    <dgm:cxn modelId="{1DC4F918-7E75-45C8-AEB0-FA01E0CC6F8A}" srcId="{3841A9ED-6796-4A3A-90A9-C0A3B7301EC9}" destId="{7190E984-8A68-47C4-9583-D129A1717951}" srcOrd="0" destOrd="0" parTransId="{B437C28D-4AA1-478C-A14C-A35A0F24AD4B}" sibTransId="{FEB8CAF1-427C-48A7-BF67-0A9E792C3913}"/>
    <dgm:cxn modelId="{01CD4BF7-2329-4A30-A862-289C872B5213}" type="presOf" srcId="{FE1A0E17-D17E-4137-A67B-8733B5757D71}" destId="{2B39E6F5-E7E3-4872-9E09-8940D4DFE249}" srcOrd="0" destOrd="0" presId="urn:microsoft.com/office/officeart/2005/8/layout/list1"/>
    <dgm:cxn modelId="{788EFD4C-7F56-4539-A023-E4613F20FA4E}" type="presOf" srcId="{529B23FF-2C26-451F-9116-28D93B27BEA9}" destId="{F136899A-3E1F-49F1-8BB9-98CB8CFB324E}" srcOrd="0" destOrd="0" presId="urn:microsoft.com/office/officeart/2005/8/layout/list1"/>
    <dgm:cxn modelId="{980A3D5A-7377-4EB5-8C09-388AA3882A5C}" type="presOf" srcId="{4FB37BB4-B3B2-4CB4-9DC2-4638A17DAD56}" destId="{514AF787-484D-4524-8479-05692C784E1C}" srcOrd="0" destOrd="0" presId="urn:microsoft.com/office/officeart/2005/8/layout/list1"/>
    <dgm:cxn modelId="{EE877D30-3CDD-434B-AD87-75F2B1F0779D}" type="presOf" srcId="{7190E984-8A68-47C4-9583-D129A1717951}" destId="{8C722027-8444-433B-A58E-F3C8B3316B06}" srcOrd="1" destOrd="0" presId="urn:microsoft.com/office/officeart/2005/8/layout/list1"/>
    <dgm:cxn modelId="{575424C7-FD0A-4973-AF02-F438CC8608DF}" type="presParOf" srcId="{8E2D1496-0BEE-427B-8FED-0AD34BFEAB81}" destId="{486E21FB-D183-4C87-B4D8-DE89469206E6}" srcOrd="0" destOrd="0" presId="urn:microsoft.com/office/officeart/2005/8/layout/list1"/>
    <dgm:cxn modelId="{E8E77432-C28D-4A68-B3B0-8BC1781C1EE1}" type="presParOf" srcId="{486E21FB-D183-4C87-B4D8-DE89469206E6}" destId="{7830B108-6F0C-46FD-AADD-9A2030453C35}" srcOrd="0" destOrd="0" presId="urn:microsoft.com/office/officeart/2005/8/layout/list1"/>
    <dgm:cxn modelId="{960C84F8-C7E0-4945-B818-E5F2ECC81E0A}" type="presParOf" srcId="{486E21FB-D183-4C87-B4D8-DE89469206E6}" destId="{8C722027-8444-433B-A58E-F3C8B3316B06}" srcOrd="1" destOrd="0" presId="urn:microsoft.com/office/officeart/2005/8/layout/list1"/>
    <dgm:cxn modelId="{D1DE1A78-CC19-45A2-81BF-E650B3941C1A}" type="presParOf" srcId="{8E2D1496-0BEE-427B-8FED-0AD34BFEAB81}" destId="{E939B2AB-0ABF-47D8-9E91-CB4C9C8A79D9}" srcOrd="1" destOrd="0" presId="urn:microsoft.com/office/officeart/2005/8/layout/list1"/>
    <dgm:cxn modelId="{E5C7A190-8946-4049-95F9-5EDE8706BC19}" type="presParOf" srcId="{8E2D1496-0BEE-427B-8FED-0AD34BFEAB81}" destId="{BAEC9CDE-C2EC-4446-81E6-B6A057A5E90F}" srcOrd="2" destOrd="0" presId="urn:microsoft.com/office/officeart/2005/8/layout/list1"/>
    <dgm:cxn modelId="{0581016B-1D20-4C1E-8B84-0DBA5EFC104A}" type="presParOf" srcId="{8E2D1496-0BEE-427B-8FED-0AD34BFEAB81}" destId="{862A5BE2-D503-4EC5-815D-A6698D79A8CC}" srcOrd="3" destOrd="0" presId="urn:microsoft.com/office/officeart/2005/8/layout/list1"/>
    <dgm:cxn modelId="{DF6C9020-0B9C-409D-9610-3A6D5CFCE77D}" type="presParOf" srcId="{8E2D1496-0BEE-427B-8FED-0AD34BFEAB81}" destId="{8FC71D8B-7236-449E-9A72-483D1D882CB2}" srcOrd="4" destOrd="0" presId="urn:microsoft.com/office/officeart/2005/8/layout/list1"/>
    <dgm:cxn modelId="{8E78F5C4-BA8B-4C51-8AB4-6A36E0E0B8DE}" type="presParOf" srcId="{8FC71D8B-7236-449E-9A72-483D1D882CB2}" destId="{2B39E6F5-E7E3-4872-9E09-8940D4DFE249}" srcOrd="0" destOrd="0" presId="urn:microsoft.com/office/officeart/2005/8/layout/list1"/>
    <dgm:cxn modelId="{C02D2A03-1480-42E5-94BA-A5E75B54E8B0}" type="presParOf" srcId="{8FC71D8B-7236-449E-9A72-483D1D882CB2}" destId="{2E96C17C-1C58-460F-9C0F-D700DAEF594F}" srcOrd="1" destOrd="0" presId="urn:microsoft.com/office/officeart/2005/8/layout/list1"/>
    <dgm:cxn modelId="{E3FBF206-4383-4B3E-AC8E-29852B3849E7}" type="presParOf" srcId="{8E2D1496-0BEE-427B-8FED-0AD34BFEAB81}" destId="{E8B5F40D-F6A8-497B-9C25-0F6FB5D235B5}" srcOrd="5" destOrd="0" presId="urn:microsoft.com/office/officeart/2005/8/layout/list1"/>
    <dgm:cxn modelId="{B3F96FEB-D65E-45E9-9785-C8EAD68D6736}" type="presParOf" srcId="{8E2D1496-0BEE-427B-8FED-0AD34BFEAB81}" destId="{2FE7A798-C0F9-45EB-99DF-773201A6AE7A}" srcOrd="6" destOrd="0" presId="urn:microsoft.com/office/officeart/2005/8/layout/list1"/>
    <dgm:cxn modelId="{904CE578-1C07-4315-89A8-225FE283471E}" type="presParOf" srcId="{8E2D1496-0BEE-427B-8FED-0AD34BFEAB81}" destId="{C8ABB7C0-34D7-4A84-A9AE-482EB16B8D47}" srcOrd="7" destOrd="0" presId="urn:microsoft.com/office/officeart/2005/8/layout/list1"/>
    <dgm:cxn modelId="{AAEEF5D9-21AC-484A-B8D6-89D859EF61E7}" type="presParOf" srcId="{8E2D1496-0BEE-427B-8FED-0AD34BFEAB81}" destId="{81478016-33A9-4882-BDAC-E1D65C53E4F9}" srcOrd="8" destOrd="0" presId="urn:microsoft.com/office/officeart/2005/8/layout/list1"/>
    <dgm:cxn modelId="{C1D8C4EF-D2D5-4D6D-838A-B07D2A333BB7}" type="presParOf" srcId="{81478016-33A9-4882-BDAC-E1D65C53E4F9}" destId="{514AF787-484D-4524-8479-05692C784E1C}" srcOrd="0" destOrd="0" presId="urn:microsoft.com/office/officeart/2005/8/layout/list1"/>
    <dgm:cxn modelId="{BD15D925-D624-48B2-BEE1-591F74E3328C}" type="presParOf" srcId="{81478016-33A9-4882-BDAC-E1D65C53E4F9}" destId="{32C441E3-50B1-423E-BFF6-F08C30F9FEF5}" srcOrd="1" destOrd="0" presId="urn:microsoft.com/office/officeart/2005/8/layout/list1"/>
    <dgm:cxn modelId="{A6376BAE-8AF8-4565-AD1A-0C82A533F084}" type="presParOf" srcId="{8E2D1496-0BEE-427B-8FED-0AD34BFEAB81}" destId="{CE3B73B6-7F22-45A8-A28D-633AEBD0A7DB}" srcOrd="9" destOrd="0" presId="urn:microsoft.com/office/officeart/2005/8/layout/list1"/>
    <dgm:cxn modelId="{57CD7686-E1D1-4252-91D3-EC454A6FAE65}" type="presParOf" srcId="{8E2D1496-0BEE-427B-8FED-0AD34BFEAB81}" destId="{4EFDA3C9-04E3-4D55-851C-F91B4CA84ADE}" srcOrd="10" destOrd="0" presId="urn:microsoft.com/office/officeart/2005/8/layout/list1"/>
    <dgm:cxn modelId="{C94C9DFB-710C-4064-830B-74C661C464D7}" type="presParOf" srcId="{8E2D1496-0BEE-427B-8FED-0AD34BFEAB81}" destId="{6CA24AC9-1994-4AC4-ACD0-67283F92EA63}" srcOrd="11" destOrd="0" presId="urn:microsoft.com/office/officeart/2005/8/layout/list1"/>
    <dgm:cxn modelId="{717464CD-2767-4905-BF54-9037559D3B7F}" type="presParOf" srcId="{8E2D1496-0BEE-427B-8FED-0AD34BFEAB81}" destId="{A7867312-D964-4E46-85E4-ECBF6B391D4C}" srcOrd="12" destOrd="0" presId="urn:microsoft.com/office/officeart/2005/8/layout/list1"/>
    <dgm:cxn modelId="{4DD7FBAB-1212-429C-8D12-3BFF9A9B7A9D}" type="presParOf" srcId="{A7867312-D964-4E46-85E4-ECBF6B391D4C}" destId="{F136899A-3E1F-49F1-8BB9-98CB8CFB324E}" srcOrd="0" destOrd="0" presId="urn:microsoft.com/office/officeart/2005/8/layout/list1"/>
    <dgm:cxn modelId="{61FD4CDB-E012-43F4-B49A-9F8FBEF76168}" type="presParOf" srcId="{A7867312-D964-4E46-85E4-ECBF6B391D4C}" destId="{887A09C6-0360-43AE-80DF-EA485DF72C65}" srcOrd="1" destOrd="0" presId="urn:microsoft.com/office/officeart/2005/8/layout/list1"/>
    <dgm:cxn modelId="{0A52F2EB-2AAA-4674-A481-1AC198D2B629}" type="presParOf" srcId="{8E2D1496-0BEE-427B-8FED-0AD34BFEAB81}" destId="{D4B71920-0F3D-4C66-A340-E9EFCE410E6B}" srcOrd="13" destOrd="0" presId="urn:microsoft.com/office/officeart/2005/8/layout/list1"/>
    <dgm:cxn modelId="{3F46C1C1-77D8-4208-8D23-0BE9BDE29A26}" type="presParOf" srcId="{8E2D1496-0BEE-427B-8FED-0AD34BFEAB81}" destId="{F4DB7EB3-65DD-4923-9C20-4DDFA67358D9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AEC9CDE-C2EC-4446-81E6-B6A057A5E90F}">
      <dsp:nvSpPr>
        <dsp:cNvPr id="0" name=""/>
        <dsp:cNvSpPr/>
      </dsp:nvSpPr>
      <dsp:spPr>
        <a:xfrm>
          <a:off x="0" y="375817"/>
          <a:ext cx="6096000" cy="579600"/>
        </a:xfrm>
        <a:prstGeom prst="rect">
          <a:avLst/>
        </a:prstGeom>
        <a:solidFill>
          <a:schemeClr val="accent6">
            <a:lumMod val="50000"/>
            <a:alpha val="90000"/>
          </a:schemeClr>
        </a:solidFill>
        <a:ln w="381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722027-8444-433B-A58E-F3C8B3316B06}">
      <dsp:nvSpPr>
        <dsp:cNvPr id="0" name=""/>
        <dsp:cNvSpPr/>
      </dsp:nvSpPr>
      <dsp:spPr>
        <a:xfrm>
          <a:off x="304800" y="30190"/>
          <a:ext cx="4253416" cy="633659"/>
        </a:xfrm>
        <a:prstGeom prst="roundRect">
          <a:avLst/>
        </a:prstGeom>
        <a:solidFill>
          <a:schemeClr val="tx1"/>
        </a:solidFill>
        <a:ln w="38100" cap="flat" cmpd="sng" algn="ctr">
          <a:solidFill>
            <a:schemeClr val="bg1"/>
          </a:solidFill>
          <a:prstDash val="solid"/>
        </a:ln>
        <a:effectLst>
          <a:outerShdw blurRad="50800" dist="50800" dir="5400000" algn="ctr" rotWithShape="0">
            <a:schemeClr val="accent6">
              <a:lumMod val="50000"/>
            </a:schemeClr>
          </a:outerShdw>
        </a:effectLst>
        <a:scene3d>
          <a:camera prst="orthographicFront"/>
          <a:lightRig rig="threePt" dir="t"/>
        </a:scene3d>
        <a:sp3d contourW="12700">
          <a:contourClr>
            <a:schemeClr val="accent6">
              <a:lumMod val="50000"/>
            </a:schemeClr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bg1"/>
              </a:solidFill>
              <a:hlinkClick xmlns:r="http://schemas.openxmlformats.org/officeDocument/2006/relationships" r:id="" action="ppaction://hlinksldjump"/>
            </a:rPr>
            <a:t>Depilace</a:t>
          </a:r>
          <a:endParaRPr lang="cs-CZ" sz="2300" kern="1200" dirty="0">
            <a:solidFill>
              <a:schemeClr val="bg1"/>
            </a:solidFill>
          </a:endParaRPr>
        </a:p>
      </dsp:txBody>
      <dsp:txXfrm>
        <a:off x="304800" y="30190"/>
        <a:ext cx="4253416" cy="633659"/>
      </dsp:txXfrm>
    </dsp:sp>
    <dsp:sp modelId="{2FE7A798-C0F9-45EB-99DF-773201A6AE7A}">
      <dsp:nvSpPr>
        <dsp:cNvPr id="0" name=""/>
        <dsp:cNvSpPr/>
      </dsp:nvSpPr>
      <dsp:spPr>
        <a:xfrm>
          <a:off x="0" y="1367649"/>
          <a:ext cx="6096000" cy="579600"/>
        </a:xfrm>
        <a:prstGeom prst="rect">
          <a:avLst/>
        </a:prstGeom>
        <a:solidFill>
          <a:schemeClr val="accent6">
            <a:lumMod val="50000"/>
            <a:alpha val="90000"/>
          </a:schemeClr>
        </a:solidFill>
        <a:ln w="381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96C17C-1C58-460F-9C0F-D700DAEF594F}">
      <dsp:nvSpPr>
        <dsp:cNvPr id="0" name=""/>
        <dsp:cNvSpPr/>
      </dsp:nvSpPr>
      <dsp:spPr>
        <a:xfrm>
          <a:off x="311694" y="1073246"/>
          <a:ext cx="4267200" cy="678960"/>
        </a:xfrm>
        <a:prstGeom prst="roundRect">
          <a:avLst/>
        </a:prstGeom>
        <a:solidFill>
          <a:schemeClr val="tx1"/>
        </a:solidFill>
        <a:ln w="381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bg1"/>
              </a:solidFill>
              <a:hlinkClick xmlns:r="http://schemas.openxmlformats.org/officeDocument/2006/relationships" r:id="" action="ppaction://hlinksldjump"/>
            </a:rPr>
            <a:t>Depilační prostředky</a:t>
          </a:r>
          <a:endParaRPr lang="cs-CZ" sz="2300" kern="1200" dirty="0">
            <a:solidFill>
              <a:schemeClr val="bg1"/>
            </a:solidFill>
          </a:endParaRPr>
        </a:p>
      </dsp:txBody>
      <dsp:txXfrm>
        <a:off x="311694" y="1073246"/>
        <a:ext cx="4267200" cy="678960"/>
      </dsp:txXfrm>
    </dsp:sp>
    <dsp:sp modelId="{4EFDA3C9-04E3-4D55-851C-F91B4CA84ADE}">
      <dsp:nvSpPr>
        <dsp:cNvPr id="0" name=""/>
        <dsp:cNvSpPr/>
      </dsp:nvSpPr>
      <dsp:spPr>
        <a:xfrm>
          <a:off x="0" y="2392040"/>
          <a:ext cx="6096000" cy="579600"/>
        </a:xfrm>
        <a:prstGeom prst="rect">
          <a:avLst/>
        </a:prstGeom>
        <a:solidFill>
          <a:schemeClr val="accent6">
            <a:lumMod val="50000"/>
            <a:alpha val="90000"/>
          </a:schemeClr>
        </a:solidFill>
        <a:ln w="381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C441E3-50B1-423E-BFF6-F08C30F9FEF5}">
      <dsp:nvSpPr>
        <dsp:cNvPr id="0" name=""/>
        <dsp:cNvSpPr/>
      </dsp:nvSpPr>
      <dsp:spPr>
        <a:xfrm>
          <a:off x="311697" y="2104006"/>
          <a:ext cx="4267200" cy="678960"/>
        </a:xfrm>
        <a:prstGeom prst="roundRect">
          <a:avLst/>
        </a:prstGeom>
        <a:solidFill>
          <a:schemeClr val="tx1"/>
        </a:solidFill>
        <a:ln w="381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bg1"/>
              </a:solidFill>
              <a:hlinkClick xmlns:r="http://schemas.openxmlformats.org/officeDocument/2006/relationships" r:id="" action="ppaction://hlinksldjump"/>
            </a:rPr>
            <a:t>Epilace</a:t>
          </a:r>
          <a:endParaRPr lang="cs-CZ" sz="2300" kern="1200" dirty="0">
            <a:solidFill>
              <a:schemeClr val="bg1"/>
            </a:solidFill>
          </a:endParaRPr>
        </a:p>
      </dsp:txBody>
      <dsp:txXfrm>
        <a:off x="311697" y="2104006"/>
        <a:ext cx="4267200" cy="678960"/>
      </dsp:txXfrm>
    </dsp:sp>
    <dsp:sp modelId="{F4DB7EB3-65DD-4923-9C20-4DDFA67358D9}">
      <dsp:nvSpPr>
        <dsp:cNvPr id="0" name=""/>
        <dsp:cNvSpPr/>
      </dsp:nvSpPr>
      <dsp:spPr>
        <a:xfrm>
          <a:off x="0" y="3454209"/>
          <a:ext cx="6096000" cy="579600"/>
        </a:xfrm>
        <a:prstGeom prst="rect">
          <a:avLst/>
        </a:prstGeom>
        <a:solidFill>
          <a:schemeClr val="accent6">
            <a:lumMod val="50000"/>
            <a:alpha val="90000"/>
          </a:schemeClr>
        </a:solidFill>
        <a:ln w="381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7A09C6-0360-43AE-80DF-EA485DF72C65}">
      <dsp:nvSpPr>
        <dsp:cNvPr id="0" name=""/>
        <dsp:cNvSpPr/>
      </dsp:nvSpPr>
      <dsp:spPr>
        <a:xfrm>
          <a:off x="304800" y="3114729"/>
          <a:ext cx="4267200" cy="678960"/>
        </a:xfrm>
        <a:prstGeom prst="roundRect">
          <a:avLst/>
        </a:prstGeom>
        <a:solidFill>
          <a:schemeClr val="tx1"/>
        </a:solidFill>
        <a:ln w="381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bg1"/>
              </a:solidFill>
              <a:hlinkClick xmlns:r="http://schemas.openxmlformats.org/officeDocument/2006/relationships" r:id="" action="ppaction://hlinksldjump"/>
            </a:rPr>
            <a:t>Epilační prostředky</a:t>
          </a:r>
          <a:endParaRPr lang="cs-CZ" sz="2300" kern="1200" dirty="0">
            <a:solidFill>
              <a:schemeClr val="bg1"/>
            </a:solidFill>
          </a:endParaRPr>
        </a:p>
      </dsp:txBody>
      <dsp:txXfrm>
        <a:off x="304800" y="3114729"/>
        <a:ext cx="4267200" cy="6789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CA43D3E-0EC3-43F6-AC09-926FE963DEA2}" type="datetimeFigureOut">
              <a:rPr lang="cs-CZ" smtClean="0"/>
              <a:pPr/>
              <a:t>8.5.2014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2092E16-6861-430C-A5A5-F2F9FA4574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A43D3E-0EC3-43F6-AC09-926FE963DEA2}" type="datetimeFigureOut">
              <a:rPr lang="cs-CZ" smtClean="0"/>
              <a:pPr/>
              <a:t>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092E16-6861-430C-A5A5-F2F9FA4574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CA43D3E-0EC3-43F6-AC09-926FE963DEA2}" type="datetimeFigureOut">
              <a:rPr lang="cs-CZ" smtClean="0"/>
              <a:pPr/>
              <a:t>8.5.2014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2092E16-6861-430C-A5A5-F2F9FA4574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A43D3E-0EC3-43F6-AC09-926FE963DEA2}" type="datetimeFigureOut">
              <a:rPr lang="cs-CZ" smtClean="0"/>
              <a:pPr/>
              <a:t>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2092E16-6861-430C-A5A5-F2F9FA4574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A43D3E-0EC3-43F6-AC09-926FE963DEA2}" type="datetimeFigureOut">
              <a:rPr lang="cs-CZ" smtClean="0"/>
              <a:pPr/>
              <a:t>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2092E16-6861-430C-A5A5-F2F9FA4574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A43D3E-0EC3-43F6-AC09-926FE963DEA2}" type="datetimeFigureOut">
              <a:rPr lang="cs-CZ" smtClean="0"/>
              <a:pPr/>
              <a:t>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092E16-6861-430C-A5A5-F2F9FA4574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A43D3E-0EC3-43F6-AC09-926FE963DEA2}" type="datetimeFigureOut">
              <a:rPr lang="cs-CZ" smtClean="0"/>
              <a:pPr/>
              <a:t>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092E16-6861-430C-A5A5-F2F9FA4574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CA43D3E-0EC3-43F6-AC09-926FE963DEA2}" type="datetimeFigureOut">
              <a:rPr lang="cs-CZ" smtClean="0"/>
              <a:pPr/>
              <a:t>8.5.2014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2092E16-6861-430C-A5A5-F2F9FA4574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CA43D3E-0EC3-43F6-AC09-926FE963DEA2}" type="datetimeFigureOut">
              <a:rPr lang="cs-CZ" smtClean="0"/>
              <a:pPr/>
              <a:t>8.5.2014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2092E16-6861-430C-A5A5-F2F9FA4574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A43D3E-0EC3-43F6-AC09-926FE963DEA2}" type="datetimeFigureOut">
              <a:rPr lang="cs-CZ" smtClean="0"/>
              <a:pPr/>
              <a:t>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092E16-6861-430C-A5A5-F2F9FA4574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A43D3E-0EC3-43F6-AC09-926FE963DEA2}" type="datetimeFigureOut">
              <a:rPr lang="cs-CZ" smtClean="0"/>
              <a:pPr/>
              <a:t>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092E16-6861-430C-A5A5-F2F9FA4574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3CA43D3E-0EC3-43F6-AC09-926FE963DEA2}" type="datetimeFigureOut">
              <a:rPr lang="cs-CZ" smtClean="0"/>
              <a:pPr/>
              <a:t>8.5.2014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2092E16-6861-430C-A5A5-F2F9FA4574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19" y="1340768"/>
          <a:ext cx="8892481" cy="5517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82841"/>
                <a:gridCol w="6109640"/>
              </a:tblGrid>
              <a:tr h="373614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CZ.1.07/1.5.00/34.0891</a:t>
                      </a:r>
                      <a:endParaRPr lang="cs-CZ" dirty="0"/>
                    </a:p>
                  </a:txBody>
                  <a:tcPr/>
                </a:tc>
              </a:tr>
              <a:tr h="410815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VYS_32_INOVACE_500_DEPILACE,EPILACE</a:t>
                      </a:r>
                      <a:endParaRPr lang="cs-CZ" dirty="0"/>
                    </a:p>
                  </a:txBody>
                  <a:tcPr/>
                </a:tc>
              </a:tr>
              <a:tr h="93403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Vyšší</a:t>
                      </a:r>
                      <a:r>
                        <a:rPr lang="cs-CZ" baseline="0" dirty="0" smtClean="0"/>
                        <a:t> odborná škola, Střední průmyslová škola a Střední odborná řemesel a služeb, Strakonice, Zvolenská 934</a:t>
                      </a:r>
                      <a:endParaRPr lang="cs-CZ" dirty="0"/>
                    </a:p>
                  </a:txBody>
                  <a:tcPr/>
                </a:tc>
              </a:tr>
              <a:tr h="410815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</a:t>
                      </a:r>
                      <a:r>
                        <a:rPr lang="cs-CZ" baseline="0" dirty="0" smtClean="0"/>
                        <a:t> Petra Turková</a:t>
                      </a:r>
                      <a:endParaRPr lang="cs-CZ" dirty="0"/>
                    </a:p>
                  </a:txBody>
                  <a:tcPr/>
                </a:tc>
              </a:tr>
              <a:tr h="410815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CELEK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Kadeřnické materiály</a:t>
                      </a:r>
                      <a:endParaRPr lang="cs-CZ" dirty="0"/>
                    </a:p>
                  </a:txBody>
                  <a:tcPr/>
                </a:tc>
              </a:tr>
              <a:tr h="373614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455244">
                <a:tc>
                  <a:txBody>
                    <a:bodyPr/>
                    <a:lstStyle/>
                    <a:p>
                      <a:r>
                        <a:rPr lang="cs-CZ" dirty="0" smtClean="0"/>
                        <a:t>DATUM TVORBY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8. 11. 2013</a:t>
                      </a:r>
                      <a:endParaRPr lang="cs-CZ" dirty="0"/>
                    </a:p>
                  </a:txBody>
                  <a:tcPr/>
                </a:tc>
              </a:tr>
              <a:tr h="965169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Tento výukový materiál je určen žákům  třetího ročníku oboru Kadeřník. </a:t>
                      </a:r>
                      <a:r>
                        <a:rPr lang="cs-CZ" sz="1400" baseline="0" dirty="0" smtClean="0"/>
                        <a:t> Interaktivní forma žákům poskytuje objasnění základních pojmů , rozdíly mezi depilací a epilací a rozdělení prostředků, pomocí kterých lze nežádoucí ochlupení odstranit.  Časová dotace 20. minut.</a:t>
                      </a:r>
                      <a:endParaRPr lang="cs-CZ" sz="1400" dirty="0"/>
                    </a:p>
                  </a:txBody>
                  <a:tcPr/>
                </a:tc>
              </a:tr>
              <a:tr h="1183111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POKYN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 obsahuje základní</a:t>
                      </a:r>
                      <a:r>
                        <a:rPr lang="cs-CZ" sz="1400" baseline="0" dirty="0" smtClean="0"/>
                        <a:t> přehled k této problematice, shrnutí a objasnění  a základních pojmů. Zároveň přináší přehled základních  depilačních a epilačních prostředků. Na závěr mají žáci možnost ověřit si své znalosti formou testu.  Tuto prezentaci lze použít po předešlém výkladu k utvrzení a pochopení učiva.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188640"/>
            <a:ext cx="6192688" cy="1045464"/>
          </a:xfrm>
          <a:prstGeom prst="rect">
            <a:avLst/>
          </a:prstGeom>
        </p:spPr>
      </p:pic>
      <p:pic>
        <p:nvPicPr>
          <p:cNvPr id="4" name="Picture 2" descr="C:\Users\Natálka\Desktop\log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60648"/>
            <a:ext cx="1658674" cy="1008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Depilace, epilace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Možnosti odstranění nežádoucího ochlupení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Depilace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628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Dočasný účinek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Odstranění chloupků u povrchu kůže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Cibulka nepoškozená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dirty="0" smtClean="0"/>
              <a:t>Chloupky </a:t>
            </a:r>
            <a:r>
              <a:rPr lang="cs-CZ" dirty="0" smtClean="0"/>
              <a:t>brzy opět dorostou</a:t>
            </a:r>
            <a:endParaRPr lang="cs-CZ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596336" y="5445224"/>
            <a:ext cx="978408" cy="484632"/>
          </a:xfrm>
          <a:prstGeom prst="left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Depilační prostředky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 Mechanický způsob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ruční strojek ( pěna, gel, mýdlo 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elektrický holící strojek  ( nasucho 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 Chemický způsob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chemická </a:t>
            </a:r>
            <a:r>
              <a:rPr lang="cs-CZ" dirty="0" err="1" smtClean="0"/>
              <a:t>depilatoria</a:t>
            </a:r>
            <a:r>
              <a:rPr lang="cs-CZ" dirty="0" smtClean="0"/>
              <a:t> ( změkčení keratinu 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redukce v alkalickém prostředí</a:t>
            </a:r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Epilace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Trvalý nebo postupně trvalý účinek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Odstranění chloupků i s cibulkou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Cibulka narušená nebo zničená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Chloupky postupně slábnou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Pomaleji dorůstají </a:t>
            </a:r>
            <a:endParaRPr lang="cs-CZ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308304" y="5661248"/>
            <a:ext cx="978408" cy="484632"/>
          </a:xfrm>
          <a:prstGeom prst="left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Epilační prostředky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Vosky</a:t>
            </a:r>
          </a:p>
          <a:p>
            <a:endParaRPr lang="cs-CZ" dirty="0" smtClean="0"/>
          </a:p>
          <a:p>
            <a:r>
              <a:rPr lang="cs-CZ" dirty="0" smtClean="0"/>
              <a:t> Elektrické epilační strojky</a:t>
            </a:r>
          </a:p>
          <a:p>
            <a:endParaRPr lang="cs-CZ" dirty="0" smtClean="0"/>
          </a:p>
          <a:p>
            <a:r>
              <a:rPr lang="cs-CZ" dirty="0" smtClean="0"/>
              <a:t> Elektrická jehla</a:t>
            </a:r>
          </a:p>
          <a:p>
            <a:endParaRPr lang="cs-CZ" dirty="0" smtClean="0"/>
          </a:p>
          <a:p>
            <a:r>
              <a:rPr lang="cs-CZ" dirty="0" smtClean="0"/>
              <a:t> Laser</a:t>
            </a:r>
          </a:p>
          <a:p>
            <a:endParaRPr lang="cs-CZ" dirty="0" smtClean="0"/>
          </a:p>
          <a:p>
            <a:r>
              <a:rPr lang="cs-CZ" dirty="0" smtClean="0"/>
              <a:t> Mechanicky - pinzeta</a:t>
            </a:r>
            <a:endParaRPr lang="cs-CZ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236296" y="5805264"/>
            <a:ext cx="978408" cy="484632"/>
          </a:xfrm>
          <a:prstGeom prst="left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Shrnující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Vysvětlete, v čem spočívá význam depilace a epilace.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Jaký je rozdíl mezi depilací a epilací?</a:t>
            </a:r>
          </a:p>
          <a:p>
            <a:pPr marL="514350" indent="-514350">
              <a:buAutoNum type="arabicPeriod"/>
            </a:pPr>
            <a:r>
              <a:rPr lang="cs-CZ" dirty="0" smtClean="0"/>
              <a:t>Vyjmenujte základní depilační prostředky.</a:t>
            </a:r>
          </a:p>
          <a:p>
            <a:pPr marL="514350" indent="-514350">
              <a:buAutoNum type="arabicPeriod"/>
            </a:pPr>
            <a:r>
              <a:rPr lang="cs-CZ" dirty="0" smtClean="0"/>
              <a:t>Vyjmenujte základní epilační prostředky.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Jaké množství chloupků trvale odstraníme použitím vosku?</a:t>
            </a:r>
          </a:p>
          <a:p>
            <a:pPr marL="514350" indent="-514350">
              <a:buAutoNum type="arabicPeriod"/>
            </a:pPr>
            <a:r>
              <a:rPr lang="cs-CZ" dirty="0" smtClean="0"/>
              <a:t>K jakým prostředkům řadíme chemická </a:t>
            </a:r>
            <a:r>
              <a:rPr lang="cs-CZ" dirty="0" err="1" smtClean="0"/>
              <a:t>depilatoria</a:t>
            </a:r>
            <a:r>
              <a:rPr lang="cs-CZ" dirty="0" smtClean="0"/>
              <a:t>?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Správné 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Odstranění nežádoucího ochlupení.</a:t>
            </a:r>
          </a:p>
          <a:p>
            <a:pPr marL="514350" indent="-514350">
              <a:buAutoNum type="arabicPeriod"/>
            </a:pPr>
            <a:r>
              <a:rPr lang="cs-CZ" dirty="0" smtClean="0"/>
              <a:t> Prostřednictvím depilace odstraníme chloupky u pokožky, cibulka zůstává. Epilace odstraní chloupek včetně cibulky.</a:t>
            </a:r>
          </a:p>
          <a:p>
            <a:pPr marL="514350" indent="-514350">
              <a:buAutoNum type="arabicPeriod"/>
            </a:pPr>
            <a:r>
              <a:rPr lang="cs-CZ" dirty="0" smtClean="0"/>
              <a:t>Ruční a elektrické holící strojky, chemická </a:t>
            </a:r>
            <a:r>
              <a:rPr lang="cs-CZ" dirty="0" err="1" smtClean="0"/>
              <a:t>depilatoria</a:t>
            </a:r>
            <a:r>
              <a:rPr lang="cs-CZ" dirty="0" smtClean="0"/>
              <a:t>.</a:t>
            </a:r>
          </a:p>
          <a:p>
            <a:pPr marL="514350" indent="-514350">
              <a:buAutoNum type="arabicPeriod"/>
            </a:pPr>
            <a:r>
              <a:rPr lang="cs-CZ" dirty="0" smtClean="0"/>
              <a:t> Vosky, epilační strojky, elektrická jehla, laser, pinzeta.</a:t>
            </a:r>
          </a:p>
          <a:p>
            <a:pPr marL="514350" indent="-514350">
              <a:buAutoNum type="arabicPeriod"/>
            </a:pPr>
            <a:r>
              <a:rPr lang="cs-CZ" dirty="0" smtClean="0"/>
              <a:t>60 – 80 %, při správném provedení.</a:t>
            </a:r>
          </a:p>
          <a:p>
            <a:pPr marL="514350" indent="-514350">
              <a:buAutoNum type="arabicPeriod"/>
            </a:pPr>
            <a:r>
              <a:rPr lang="cs-CZ" dirty="0" smtClean="0"/>
              <a:t>Depilační prostředky.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196752"/>
            <a:ext cx="22288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smtClean="0"/>
              <a:t>Použitá literatura</a:t>
            </a:r>
            <a:r>
              <a:rPr lang="cs-CZ" sz="2000" dirty="0" smtClean="0"/>
              <a:t>: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570855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Peterka, Kocourek, Podzimek. Materiály pro 1. – 3. ročník učebního</a:t>
            </a:r>
          </a:p>
          <a:p>
            <a:r>
              <a:rPr lang="cs-CZ" dirty="0" smtClean="0"/>
              <a:t>oboru Kadeřník. 3. vydání, Praha: </a:t>
            </a:r>
            <a:r>
              <a:rPr lang="cs-CZ" dirty="0" err="1" smtClean="0"/>
              <a:t>Informatorium</a:t>
            </a:r>
            <a:r>
              <a:rPr lang="cs-CZ" dirty="0" smtClean="0"/>
              <a:t>, 1999.</a:t>
            </a:r>
          </a:p>
          <a:p>
            <a:r>
              <a:rPr lang="cs-CZ" dirty="0" smtClean="0"/>
              <a:t>ISBN 80 – 86073 – 38 – 6.</a:t>
            </a:r>
          </a:p>
          <a:p>
            <a:endParaRPr lang="cs-CZ" dirty="0" smtClean="0"/>
          </a:p>
          <a:p>
            <a:r>
              <a:rPr lang="cs-CZ" dirty="0" smtClean="0"/>
              <a:t>Zahradník Miroslav. Materiály II pro 3. ročník oboru Kosmetička. První </a:t>
            </a:r>
          </a:p>
          <a:p>
            <a:r>
              <a:rPr lang="cs-CZ" dirty="0" smtClean="0"/>
              <a:t>vydání, Praha: </a:t>
            </a:r>
            <a:r>
              <a:rPr lang="cs-CZ" dirty="0" err="1" smtClean="0"/>
              <a:t>Informatorium</a:t>
            </a:r>
            <a:r>
              <a:rPr lang="cs-CZ" dirty="0" smtClean="0"/>
              <a:t>, 2001. ISBN 80 – 86073 – 83 – 1.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107</TotalTime>
  <Words>424</Words>
  <Application>Microsoft Office PowerPoint</Application>
  <PresentationFormat>Předvádění na obrazovce (4:3)</PresentationFormat>
  <Paragraphs>87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Lití písma</vt:lpstr>
      <vt:lpstr>Snímek 1</vt:lpstr>
      <vt:lpstr>Depilace, epilace</vt:lpstr>
      <vt:lpstr>Snímek 3</vt:lpstr>
      <vt:lpstr>Depilace</vt:lpstr>
      <vt:lpstr>Depilační prostředky</vt:lpstr>
      <vt:lpstr>Epilace</vt:lpstr>
      <vt:lpstr>Epilační prostředky</vt:lpstr>
      <vt:lpstr>Shrnující otázky:</vt:lpstr>
      <vt:lpstr>Správné odpovědi: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Dum</cp:lastModifiedBy>
  <cp:revision>16</cp:revision>
  <dcterms:created xsi:type="dcterms:W3CDTF">2014-04-06T04:31:34Z</dcterms:created>
  <dcterms:modified xsi:type="dcterms:W3CDTF">2014-05-08T08:05:02Z</dcterms:modified>
</cp:coreProperties>
</file>