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65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35" autoAdjust="0"/>
    <p:restoredTop sz="94660"/>
  </p:normalViewPr>
  <p:slideViewPr>
    <p:cSldViewPr>
      <p:cViewPr varScale="1">
        <p:scale>
          <a:sx n="68" d="100"/>
          <a:sy n="68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slide" Target="../slides/slide8.xml"/><Relationship Id="rId1" Type="http://schemas.openxmlformats.org/officeDocument/2006/relationships/slide" Target="../slides/slide4.xml"/><Relationship Id="rId6" Type="http://schemas.openxmlformats.org/officeDocument/2006/relationships/slide" Target="../slides/slide7.xml"/><Relationship Id="rId5" Type="http://schemas.openxmlformats.org/officeDocument/2006/relationships/slide" Target="../slides/slide6.xml"/><Relationship Id="rId4" Type="http://schemas.openxmlformats.org/officeDocument/2006/relationships/slide" Target="../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16B86C-1A3D-41E2-A6CA-92C026EFE9B1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4DD5FEF-B036-4921-9DC0-79B743CE129A}">
      <dgm:prSet phldrT="[Text]"/>
      <dgm:spPr>
        <a:solidFill>
          <a:schemeClr val="tx1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Druhy </a:t>
          </a:r>
          <a:r>
            <a:rPr lang="cs-CZ" baseline="0" dirty="0" smtClean="0">
              <a:solidFill>
                <a:schemeClr val="tx1"/>
              </a:solidFill>
              <a:hlinkClick xmlns:r="http://schemas.openxmlformats.org/officeDocument/2006/relationships" r:id="rId1" action="ppaction://hlinksldjump"/>
            </a:rPr>
            <a:t>kosmetických</a:t>
          </a:r>
          <a:r>
            <a:rPr lang="cs-CZ" dirty="0" smtClean="0">
              <a:hlinkClick xmlns:r="http://schemas.openxmlformats.org/officeDocument/2006/relationships" r:id="rId1" action="ppaction://hlinksldjump"/>
            </a:rPr>
            <a:t> emulzí</a:t>
          </a:r>
          <a:endParaRPr lang="cs-CZ" dirty="0"/>
        </a:p>
      </dgm:t>
    </dgm:pt>
    <dgm:pt modelId="{19D2D87F-A43F-4A74-850A-727E3740BF1B}" type="parTrans" cxnId="{1EBDDE6A-9E31-4FF9-B95B-7A1A26C16ACB}">
      <dgm:prSet/>
      <dgm:spPr/>
      <dgm:t>
        <a:bodyPr/>
        <a:lstStyle/>
        <a:p>
          <a:endParaRPr lang="cs-CZ"/>
        </a:p>
      </dgm:t>
    </dgm:pt>
    <dgm:pt modelId="{E498F99A-E66A-4270-A3C6-44DDBA28C224}" type="sibTrans" cxnId="{1EBDDE6A-9E31-4FF9-B95B-7A1A26C16ACB}">
      <dgm:prSet/>
      <dgm:spPr/>
      <dgm:t>
        <a:bodyPr/>
        <a:lstStyle/>
        <a:p>
          <a:endParaRPr lang="cs-CZ"/>
        </a:p>
      </dgm:t>
    </dgm:pt>
    <dgm:pt modelId="{26D76F72-2914-4789-91E4-FC84BB6CBAF1}">
      <dgm:prSet phldrT="[Text]"/>
      <dgm:spPr>
        <a:solidFill>
          <a:schemeClr val="tx1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Vlastnosti emulgátoru</a:t>
          </a:r>
          <a:endParaRPr lang="cs-CZ" dirty="0"/>
        </a:p>
      </dgm:t>
    </dgm:pt>
    <dgm:pt modelId="{56037B1D-1E9E-447C-BB59-CB03585C087A}" type="parTrans" cxnId="{FCF963ED-30AA-42DA-A81B-D1717618192E}">
      <dgm:prSet/>
      <dgm:spPr/>
      <dgm:t>
        <a:bodyPr/>
        <a:lstStyle/>
        <a:p>
          <a:endParaRPr lang="cs-CZ"/>
        </a:p>
      </dgm:t>
    </dgm:pt>
    <dgm:pt modelId="{87D31760-B823-4FED-845E-B77D465E69C8}" type="sibTrans" cxnId="{FCF963ED-30AA-42DA-A81B-D1717618192E}">
      <dgm:prSet/>
      <dgm:spPr/>
      <dgm:t>
        <a:bodyPr/>
        <a:lstStyle/>
        <a:p>
          <a:endParaRPr lang="cs-CZ"/>
        </a:p>
      </dgm:t>
    </dgm:pt>
    <dgm:pt modelId="{70F8C777-5CBE-46F9-9D47-98415F9D022B}">
      <dgm:prSet phldrT="[Text]"/>
      <dgm:spPr>
        <a:solidFill>
          <a:schemeClr val="tx1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Druhy emulgátorů</a:t>
          </a:r>
          <a:endParaRPr lang="cs-CZ" dirty="0"/>
        </a:p>
      </dgm:t>
    </dgm:pt>
    <dgm:pt modelId="{3B72B139-5CC7-4C4E-A8FD-CF0C9BAC2880}" type="parTrans" cxnId="{97823BA2-DF1D-48F7-9898-A8648A123447}">
      <dgm:prSet/>
      <dgm:spPr/>
      <dgm:t>
        <a:bodyPr/>
        <a:lstStyle/>
        <a:p>
          <a:endParaRPr lang="cs-CZ"/>
        </a:p>
      </dgm:t>
    </dgm:pt>
    <dgm:pt modelId="{5692A659-80BE-48FE-B6E6-BD68637B11FF}" type="sibTrans" cxnId="{97823BA2-DF1D-48F7-9898-A8648A123447}">
      <dgm:prSet/>
      <dgm:spPr/>
      <dgm:t>
        <a:bodyPr/>
        <a:lstStyle/>
        <a:p>
          <a:endParaRPr lang="cs-CZ"/>
        </a:p>
      </dgm:t>
    </dgm:pt>
    <dgm:pt modelId="{6C1C0E34-7F43-41A4-8725-B2B1AB27CA2E}">
      <dgm:prSet/>
      <dgm:spPr>
        <a:solidFill>
          <a:schemeClr val="tx1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Fáze emulze</a:t>
          </a:r>
          <a:endParaRPr lang="cs-CZ" dirty="0"/>
        </a:p>
      </dgm:t>
    </dgm:pt>
    <dgm:pt modelId="{E01A2DF8-6ED4-48F5-AC46-B45F02B33E99}" type="parTrans" cxnId="{6B710C23-C700-406C-97F3-1027F7FD09BD}">
      <dgm:prSet/>
      <dgm:spPr/>
      <dgm:t>
        <a:bodyPr/>
        <a:lstStyle/>
        <a:p>
          <a:endParaRPr lang="cs-CZ"/>
        </a:p>
      </dgm:t>
    </dgm:pt>
    <dgm:pt modelId="{0D2FC33B-E0E4-47EA-8CC1-1252FD696E93}" type="sibTrans" cxnId="{6B710C23-C700-406C-97F3-1027F7FD09BD}">
      <dgm:prSet/>
      <dgm:spPr/>
      <dgm:t>
        <a:bodyPr/>
        <a:lstStyle/>
        <a:p>
          <a:endParaRPr lang="cs-CZ"/>
        </a:p>
      </dgm:t>
    </dgm:pt>
    <dgm:pt modelId="{81F3FD0D-BD7B-4893-B2D1-FC3DC6B96477}">
      <dgm:prSet/>
      <dgm:spPr>
        <a:solidFill>
          <a:schemeClr val="tx1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Typy emulze</a:t>
          </a:r>
          <a:endParaRPr lang="cs-CZ" dirty="0"/>
        </a:p>
      </dgm:t>
    </dgm:pt>
    <dgm:pt modelId="{D1FB2169-E07B-41A6-9DD9-3CE356078B6F}" type="parTrans" cxnId="{8E150DC4-D520-48F9-841B-85F79A3F9207}">
      <dgm:prSet/>
      <dgm:spPr/>
      <dgm:t>
        <a:bodyPr/>
        <a:lstStyle/>
        <a:p>
          <a:endParaRPr lang="cs-CZ"/>
        </a:p>
      </dgm:t>
    </dgm:pt>
    <dgm:pt modelId="{A0541ED2-E3EA-4C67-A9AA-DA2E77E13BA9}" type="sibTrans" cxnId="{8E150DC4-D520-48F9-841B-85F79A3F9207}">
      <dgm:prSet/>
      <dgm:spPr/>
      <dgm:t>
        <a:bodyPr/>
        <a:lstStyle/>
        <a:p>
          <a:endParaRPr lang="cs-CZ"/>
        </a:p>
      </dgm:t>
    </dgm:pt>
    <dgm:pt modelId="{1C1ADF6D-2418-4FBE-9E63-C2F80D860FEE}">
      <dgm:prSet/>
      <dgm:spPr>
        <a:solidFill>
          <a:schemeClr val="tx1"/>
        </a:solidFill>
      </dgm:spPr>
      <dgm:t>
        <a:bodyPr/>
        <a:lstStyle/>
        <a:p>
          <a:r>
            <a:rPr lang="cs-CZ" dirty="0" smtClean="0">
              <a:hlinkClick xmlns:r="http://schemas.openxmlformats.org/officeDocument/2006/relationships" r:id="rId6" action="ppaction://hlinksldjump"/>
            </a:rPr>
            <a:t>Složení emulze</a:t>
          </a:r>
          <a:endParaRPr lang="cs-CZ" dirty="0"/>
        </a:p>
      </dgm:t>
    </dgm:pt>
    <dgm:pt modelId="{9C8E7C78-DBA9-4D74-B02A-0C03FE65FE29}" type="parTrans" cxnId="{A4C839F7-13B4-4548-9988-90CC7DA801F2}">
      <dgm:prSet/>
      <dgm:spPr/>
    </dgm:pt>
    <dgm:pt modelId="{B3CB0F1F-9683-47AC-A6A2-F0B2CA347230}" type="sibTrans" cxnId="{A4C839F7-13B4-4548-9988-90CC7DA801F2}">
      <dgm:prSet/>
      <dgm:spPr/>
    </dgm:pt>
    <dgm:pt modelId="{F0BC1475-4F6C-4192-A748-1D81D37F9CBE}" type="pres">
      <dgm:prSet presAssocID="{DB16B86C-1A3D-41E2-A6CA-92C026EFE9B1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5E6E228-7744-4E39-920C-B35999EFFED6}" type="pres">
      <dgm:prSet presAssocID="{94DD5FEF-B036-4921-9DC0-79B743CE129A}" presName="parentLin" presStyleCnt="0"/>
      <dgm:spPr/>
    </dgm:pt>
    <dgm:pt modelId="{3A450186-587B-4629-9156-AE3143DA407B}" type="pres">
      <dgm:prSet presAssocID="{94DD5FEF-B036-4921-9DC0-79B743CE129A}" presName="parentLeftMargin" presStyleLbl="node1" presStyleIdx="0" presStyleCnt="6"/>
      <dgm:spPr/>
      <dgm:t>
        <a:bodyPr/>
        <a:lstStyle/>
        <a:p>
          <a:endParaRPr lang="cs-CZ"/>
        </a:p>
      </dgm:t>
    </dgm:pt>
    <dgm:pt modelId="{49ED1519-6CA2-479B-A05F-27D7CCCCAED5}" type="pres">
      <dgm:prSet presAssocID="{94DD5FEF-B036-4921-9DC0-79B743CE129A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6B3B99-AC60-46B6-B536-76C144444F3A}" type="pres">
      <dgm:prSet presAssocID="{94DD5FEF-B036-4921-9DC0-79B743CE129A}" presName="negativeSpace" presStyleCnt="0"/>
      <dgm:spPr/>
    </dgm:pt>
    <dgm:pt modelId="{8AAE3767-0C10-4C2F-B910-B64B8F5825A9}" type="pres">
      <dgm:prSet presAssocID="{94DD5FEF-B036-4921-9DC0-79B743CE129A}" presName="childText" presStyleLbl="conFgAcc1" presStyleIdx="0" presStyleCnt="6" custLinFactNeighborX="-793" custLinFactNeighborY="-25801">
        <dgm:presLayoutVars>
          <dgm:bulletEnabled val="1"/>
        </dgm:presLayoutVars>
      </dgm:prSet>
      <dgm:spPr>
        <a:solidFill>
          <a:srgbClr val="C00000">
            <a:alpha val="90000"/>
          </a:srgbClr>
        </a:solidFill>
      </dgm:spPr>
    </dgm:pt>
    <dgm:pt modelId="{F7F0DA56-AE5A-4A8F-855D-0E394D82FB11}" type="pres">
      <dgm:prSet presAssocID="{E498F99A-E66A-4270-A3C6-44DDBA28C224}" presName="spaceBetweenRectangles" presStyleCnt="0"/>
      <dgm:spPr/>
    </dgm:pt>
    <dgm:pt modelId="{BACCD654-2016-4AF9-8507-D71A431B82DA}" type="pres">
      <dgm:prSet presAssocID="{6C1C0E34-7F43-41A4-8725-B2B1AB27CA2E}" presName="parentLin" presStyleCnt="0"/>
      <dgm:spPr/>
    </dgm:pt>
    <dgm:pt modelId="{772D3910-A1AD-45E3-867D-3E1CB0F090D2}" type="pres">
      <dgm:prSet presAssocID="{6C1C0E34-7F43-41A4-8725-B2B1AB27CA2E}" presName="parentLeftMargin" presStyleLbl="node1" presStyleIdx="0" presStyleCnt="6"/>
      <dgm:spPr/>
      <dgm:t>
        <a:bodyPr/>
        <a:lstStyle/>
        <a:p>
          <a:endParaRPr lang="cs-CZ"/>
        </a:p>
      </dgm:t>
    </dgm:pt>
    <dgm:pt modelId="{B0F1E049-7B89-4296-89BA-C6835B02613D}" type="pres">
      <dgm:prSet presAssocID="{6C1C0E34-7F43-41A4-8725-B2B1AB27CA2E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5B9952-B89F-4F2E-A801-C98C86FCFC03}" type="pres">
      <dgm:prSet presAssocID="{6C1C0E34-7F43-41A4-8725-B2B1AB27CA2E}" presName="negativeSpace" presStyleCnt="0"/>
      <dgm:spPr/>
    </dgm:pt>
    <dgm:pt modelId="{C7ABBE94-9E12-4D22-B228-BA0C6C14341F}" type="pres">
      <dgm:prSet presAssocID="{6C1C0E34-7F43-41A4-8725-B2B1AB27CA2E}" presName="childText" presStyleLbl="conFgAcc1" presStyleIdx="1" presStyleCnt="6">
        <dgm:presLayoutVars>
          <dgm:bulletEnabled val="1"/>
        </dgm:presLayoutVars>
      </dgm:prSet>
      <dgm:spPr>
        <a:solidFill>
          <a:srgbClr val="C00000">
            <a:alpha val="90000"/>
          </a:srgbClr>
        </a:solidFill>
      </dgm:spPr>
    </dgm:pt>
    <dgm:pt modelId="{3F5A08A4-C3F8-4654-B69C-79065E2D35AC}" type="pres">
      <dgm:prSet presAssocID="{0D2FC33B-E0E4-47EA-8CC1-1252FD696E93}" presName="spaceBetweenRectangles" presStyleCnt="0"/>
      <dgm:spPr/>
    </dgm:pt>
    <dgm:pt modelId="{08BDBD1F-ED2F-4ECE-9626-DC95C600925E}" type="pres">
      <dgm:prSet presAssocID="{81F3FD0D-BD7B-4893-B2D1-FC3DC6B96477}" presName="parentLin" presStyleCnt="0"/>
      <dgm:spPr/>
    </dgm:pt>
    <dgm:pt modelId="{3FA1EDA8-A19C-4237-BACF-C626576F8A5D}" type="pres">
      <dgm:prSet presAssocID="{81F3FD0D-BD7B-4893-B2D1-FC3DC6B96477}" presName="parentLeftMargin" presStyleLbl="node1" presStyleIdx="1" presStyleCnt="6"/>
      <dgm:spPr/>
      <dgm:t>
        <a:bodyPr/>
        <a:lstStyle/>
        <a:p>
          <a:endParaRPr lang="cs-CZ"/>
        </a:p>
      </dgm:t>
    </dgm:pt>
    <dgm:pt modelId="{B804936C-D467-42A1-8651-06120335CD71}" type="pres">
      <dgm:prSet presAssocID="{81F3FD0D-BD7B-4893-B2D1-FC3DC6B96477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88AACF-49F9-4B3C-804E-2847A41E85E6}" type="pres">
      <dgm:prSet presAssocID="{81F3FD0D-BD7B-4893-B2D1-FC3DC6B96477}" presName="negativeSpace" presStyleCnt="0"/>
      <dgm:spPr/>
    </dgm:pt>
    <dgm:pt modelId="{5BA7BB8F-336F-4F7C-9338-6C4B5DA207F3}" type="pres">
      <dgm:prSet presAssocID="{81F3FD0D-BD7B-4893-B2D1-FC3DC6B96477}" presName="childText" presStyleLbl="conFgAcc1" presStyleIdx="2" presStyleCnt="6">
        <dgm:presLayoutVars>
          <dgm:bulletEnabled val="1"/>
        </dgm:presLayoutVars>
      </dgm:prSet>
      <dgm:spPr>
        <a:solidFill>
          <a:srgbClr val="C00000">
            <a:alpha val="90000"/>
          </a:srgbClr>
        </a:solidFill>
      </dgm:spPr>
    </dgm:pt>
    <dgm:pt modelId="{F58E6A42-6D2C-49DE-A35F-6422C993F148}" type="pres">
      <dgm:prSet presAssocID="{A0541ED2-E3EA-4C67-A9AA-DA2E77E13BA9}" presName="spaceBetweenRectangles" presStyleCnt="0"/>
      <dgm:spPr/>
    </dgm:pt>
    <dgm:pt modelId="{AF41B222-A3C1-4320-AEED-4174232C7859}" type="pres">
      <dgm:prSet presAssocID="{1C1ADF6D-2418-4FBE-9E63-C2F80D860FEE}" presName="parentLin" presStyleCnt="0"/>
      <dgm:spPr/>
    </dgm:pt>
    <dgm:pt modelId="{95DDD950-C329-4A09-80E7-C234DF750EE8}" type="pres">
      <dgm:prSet presAssocID="{1C1ADF6D-2418-4FBE-9E63-C2F80D860FEE}" presName="parentLeftMargin" presStyleLbl="node1" presStyleIdx="2" presStyleCnt="6"/>
      <dgm:spPr/>
      <dgm:t>
        <a:bodyPr/>
        <a:lstStyle/>
        <a:p>
          <a:endParaRPr lang="cs-CZ"/>
        </a:p>
      </dgm:t>
    </dgm:pt>
    <dgm:pt modelId="{CC27536A-825C-49A3-9781-AA6C280327B7}" type="pres">
      <dgm:prSet presAssocID="{1C1ADF6D-2418-4FBE-9E63-C2F80D860FEE}" presName="parentText" presStyleLbl="node1" presStyleIdx="3" presStyleCnt="6" custLinFactNeighborX="2262" custLinFactNeighborY="711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A96C89-1220-40FC-AB2B-01A373B31F4F}" type="pres">
      <dgm:prSet presAssocID="{1C1ADF6D-2418-4FBE-9E63-C2F80D860FEE}" presName="negativeSpace" presStyleCnt="0"/>
      <dgm:spPr/>
    </dgm:pt>
    <dgm:pt modelId="{6F535141-D641-4DFA-A2E1-DFE68EB79DE1}" type="pres">
      <dgm:prSet presAssocID="{1C1ADF6D-2418-4FBE-9E63-C2F80D860FEE}" presName="childText" presStyleLbl="conFgAcc1" presStyleIdx="3" presStyleCnt="6">
        <dgm:presLayoutVars>
          <dgm:bulletEnabled val="1"/>
        </dgm:presLayoutVars>
      </dgm:prSet>
      <dgm:spPr>
        <a:solidFill>
          <a:srgbClr val="C00000">
            <a:alpha val="90000"/>
          </a:srgbClr>
        </a:solidFill>
      </dgm:spPr>
    </dgm:pt>
    <dgm:pt modelId="{6864C3F0-4C2A-4450-9908-73342BF2A22C}" type="pres">
      <dgm:prSet presAssocID="{B3CB0F1F-9683-47AC-A6A2-F0B2CA347230}" presName="spaceBetweenRectangles" presStyleCnt="0"/>
      <dgm:spPr/>
    </dgm:pt>
    <dgm:pt modelId="{71654396-D3F2-4C64-9CEF-9EB3C1DFF778}" type="pres">
      <dgm:prSet presAssocID="{26D76F72-2914-4789-91E4-FC84BB6CBAF1}" presName="parentLin" presStyleCnt="0"/>
      <dgm:spPr/>
    </dgm:pt>
    <dgm:pt modelId="{F93B22A3-9C61-4BD0-B9E9-796BA2F9E60B}" type="pres">
      <dgm:prSet presAssocID="{26D76F72-2914-4789-91E4-FC84BB6CBAF1}" presName="parentLeftMargin" presStyleLbl="node1" presStyleIdx="3" presStyleCnt="6"/>
      <dgm:spPr/>
      <dgm:t>
        <a:bodyPr/>
        <a:lstStyle/>
        <a:p>
          <a:endParaRPr lang="cs-CZ"/>
        </a:p>
      </dgm:t>
    </dgm:pt>
    <dgm:pt modelId="{2F465DD6-30FD-49BB-A8A6-B20DD7D3DE54}" type="pres">
      <dgm:prSet presAssocID="{26D76F72-2914-4789-91E4-FC84BB6CBAF1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D66CB8-22FF-4231-8018-4CC7CB5B62A6}" type="pres">
      <dgm:prSet presAssocID="{26D76F72-2914-4789-91E4-FC84BB6CBAF1}" presName="negativeSpace" presStyleCnt="0"/>
      <dgm:spPr/>
    </dgm:pt>
    <dgm:pt modelId="{9A2BBF26-1F6B-4C31-9DA1-B237F67DCC3F}" type="pres">
      <dgm:prSet presAssocID="{26D76F72-2914-4789-91E4-FC84BB6CBAF1}" presName="childText" presStyleLbl="conFgAcc1" presStyleIdx="4" presStyleCnt="6">
        <dgm:presLayoutVars>
          <dgm:bulletEnabled val="1"/>
        </dgm:presLayoutVars>
      </dgm:prSet>
      <dgm:spPr>
        <a:solidFill>
          <a:srgbClr val="C00000">
            <a:alpha val="90000"/>
          </a:srgbClr>
        </a:solidFill>
      </dgm:spPr>
    </dgm:pt>
    <dgm:pt modelId="{05B37098-EA9A-4420-B302-5DAA1840573B}" type="pres">
      <dgm:prSet presAssocID="{87D31760-B823-4FED-845E-B77D465E69C8}" presName="spaceBetweenRectangles" presStyleCnt="0"/>
      <dgm:spPr/>
    </dgm:pt>
    <dgm:pt modelId="{95596FA3-BF49-4EA7-9D3D-0709ECD05E12}" type="pres">
      <dgm:prSet presAssocID="{70F8C777-5CBE-46F9-9D47-98415F9D022B}" presName="parentLin" presStyleCnt="0"/>
      <dgm:spPr/>
    </dgm:pt>
    <dgm:pt modelId="{972C6359-C66F-4917-B686-8149FEEAC71C}" type="pres">
      <dgm:prSet presAssocID="{70F8C777-5CBE-46F9-9D47-98415F9D022B}" presName="parentLeftMargin" presStyleLbl="node1" presStyleIdx="4" presStyleCnt="6"/>
      <dgm:spPr/>
      <dgm:t>
        <a:bodyPr/>
        <a:lstStyle/>
        <a:p>
          <a:endParaRPr lang="cs-CZ"/>
        </a:p>
      </dgm:t>
    </dgm:pt>
    <dgm:pt modelId="{53EAEFEB-8AE1-4EAE-B2A3-F2F390DEF47C}" type="pres">
      <dgm:prSet presAssocID="{70F8C777-5CBE-46F9-9D47-98415F9D022B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A28CE9-F710-458D-AAED-C8C85C7B714B}" type="pres">
      <dgm:prSet presAssocID="{70F8C777-5CBE-46F9-9D47-98415F9D022B}" presName="negativeSpace" presStyleCnt="0"/>
      <dgm:spPr/>
    </dgm:pt>
    <dgm:pt modelId="{AED290C9-B683-4F36-9EAA-07944033C17C}" type="pres">
      <dgm:prSet presAssocID="{70F8C777-5CBE-46F9-9D47-98415F9D022B}" presName="childText" presStyleLbl="conFgAcc1" presStyleIdx="5" presStyleCnt="6">
        <dgm:presLayoutVars>
          <dgm:bulletEnabled val="1"/>
        </dgm:presLayoutVars>
      </dgm:prSet>
      <dgm:spPr>
        <a:solidFill>
          <a:srgbClr val="C00000">
            <a:alpha val="90000"/>
          </a:srgbClr>
        </a:solidFill>
      </dgm:spPr>
    </dgm:pt>
  </dgm:ptLst>
  <dgm:cxnLst>
    <dgm:cxn modelId="{55DA7D49-8DD1-4617-BEFF-C80CCA23463F}" type="presOf" srcId="{70F8C777-5CBE-46F9-9D47-98415F9D022B}" destId="{972C6359-C66F-4917-B686-8149FEEAC71C}" srcOrd="0" destOrd="0" presId="urn:microsoft.com/office/officeart/2005/8/layout/list1"/>
    <dgm:cxn modelId="{931DD750-5F97-490A-850C-94AE42EA8424}" type="presOf" srcId="{81F3FD0D-BD7B-4893-B2D1-FC3DC6B96477}" destId="{3FA1EDA8-A19C-4237-BACF-C626576F8A5D}" srcOrd="0" destOrd="0" presId="urn:microsoft.com/office/officeart/2005/8/layout/list1"/>
    <dgm:cxn modelId="{0AD1238E-DD43-46ED-A1CC-8CB048A1ADB6}" type="presOf" srcId="{6C1C0E34-7F43-41A4-8725-B2B1AB27CA2E}" destId="{772D3910-A1AD-45E3-867D-3E1CB0F090D2}" srcOrd="0" destOrd="0" presId="urn:microsoft.com/office/officeart/2005/8/layout/list1"/>
    <dgm:cxn modelId="{FCF963ED-30AA-42DA-A81B-D1717618192E}" srcId="{DB16B86C-1A3D-41E2-A6CA-92C026EFE9B1}" destId="{26D76F72-2914-4789-91E4-FC84BB6CBAF1}" srcOrd="4" destOrd="0" parTransId="{56037B1D-1E9E-447C-BB59-CB03585C087A}" sibTransId="{87D31760-B823-4FED-845E-B77D465E69C8}"/>
    <dgm:cxn modelId="{1EBDDE6A-9E31-4FF9-B95B-7A1A26C16ACB}" srcId="{DB16B86C-1A3D-41E2-A6CA-92C026EFE9B1}" destId="{94DD5FEF-B036-4921-9DC0-79B743CE129A}" srcOrd="0" destOrd="0" parTransId="{19D2D87F-A43F-4A74-850A-727E3740BF1B}" sibTransId="{E498F99A-E66A-4270-A3C6-44DDBA28C224}"/>
    <dgm:cxn modelId="{6B710C23-C700-406C-97F3-1027F7FD09BD}" srcId="{DB16B86C-1A3D-41E2-A6CA-92C026EFE9B1}" destId="{6C1C0E34-7F43-41A4-8725-B2B1AB27CA2E}" srcOrd="1" destOrd="0" parTransId="{E01A2DF8-6ED4-48F5-AC46-B45F02B33E99}" sibTransId="{0D2FC33B-E0E4-47EA-8CC1-1252FD696E93}"/>
    <dgm:cxn modelId="{79657792-8753-4CDD-866F-21DE0EA9299F}" type="presOf" srcId="{94DD5FEF-B036-4921-9DC0-79B743CE129A}" destId="{3A450186-587B-4629-9156-AE3143DA407B}" srcOrd="0" destOrd="0" presId="urn:microsoft.com/office/officeart/2005/8/layout/list1"/>
    <dgm:cxn modelId="{8E150DC4-D520-48F9-841B-85F79A3F9207}" srcId="{DB16B86C-1A3D-41E2-A6CA-92C026EFE9B1}" destId="{81F3FD0D-BD7B-4893-B2D1-FC3DC6B96477}" srcOrd="2" destOrd="0" parTransId="{D1FB2169-E07B-41A6-9DD9-3CE356078B6F}" sibTransId="{A0541ED2-E3EA-4C67-A9AA-DA2E77E13BA9}"/>
    <dgm:cxn modelId="{02116E25-DD03-4D39-9112-1B32F05C926B}" type="presOf" srcId="{DB16B86C-1A3D-41E2-A6CA-92C026EFE9B1}" destId="{F0BC1475-4F6C-4192-A748-1D81D37F9CBE}" srcOrd="0" destOrd="0" presId="urn:microsoft.com/office/officeart/2005/8/layout/list1"/>
    <dgm:cxn modelId="{49FF0655-2294-48BD-8394-D51F9FC62205}" type="presOf" srcId="{1C1ADF6D-2418-4FBE-9E63-C2F80D860FEE}" destId="{95DDD950-C329-4A09-80E7-C234DF750EE8}" srcOrd="0" destOrd="0" presId="urn:microsoft.com/office/officeart/2005/8/layout/list1"/>
    <dgm:cxn modelId="{97823BA2-DF1D-48F7-9898-A8648A123447}" srcId="{DB16B86C-1A3D-41E2-A6CA-92C026EFE9B1}" destId="{70F8C777-5CBE-46F9-9D47-98415F9D022B}" srcOrd="5" destOrd="0" parTransId="{3B72B139-5CC7-4C4E-A8FD-CF0C9BAC2880}" sibTransId="{5692A659-80BE-48FE-B6E6-BD68637B11FF}"/>
    <dgm:cxn modelId="{A4C839F7-13B4-4548-9988-90CC7DA801F2}" srcId="{DB16B86C-1A3D-41E2-A6CA-92C026EFE9B1}" destId="{1C1ADF6D-2418-4FBE-9E63-C2F80D860FEE}" srcOrd="3" destOrd="0" parTransId="{9C8E7C78-DBA9-4D74-B02A-0C03FE65FE29}" sibTransId="{B3CB0F1F-9683-47AC-A6A2-F0B2CA347230}"/>
    <dgm:cxn modelId="{0512A3D1-A12F-4E3B-9947-F31BB421AB0F}" type="presOf" srcId="{94DD5FEF-B036-4921-9DC0-79B743CE129A}" destId="{49ED1519-6CA2-479B-A05F-27D7CCCCAED5}" srcOrd="1" destOrd="0" presId="urn:microsoft.com/office/officeart/2005/8/layout/list1"/>
    <dgm:cxn modelId="{8827F229-E8D3-4BFF-9C5B-C62C792974A7}" type="presOf" srcId="{26D76F72-2914-4789-91E4-FC84BB6CBAF1}" destId="{2F465DD6-30FD-49BB-A8A6-B20DD7D3DE54}" srcOrd="1" destOrd="0" presId="urn:microsoft.com/office/officeart/2005/8/layout/list1"/>
    <dgm:cxn modelId="{87DEA38D-9816-46D3-A7F9-020E787B3355}" type="presOf" srcId="{70F8C777-5CBE-46F9-9D47-98415F9D022B}" destId="{53EAEFEB-8AE1-4EAE-B2A3-F2F390DEF47C}" srcOrd="1" destOrd="0" presId="urn:microsoft.com/office/officeart/2005/8/layout/list1"/>
    <dgm:cxn modelId="{58E4B16F-2F8F-4F52-94BC-5B319F8F7DC3}" type="presOf" srcId="{81F3FD0D-BD7B-4893-B2D1-FC3DC6B96477}" destId="{B804936C-D467-42A1-8651-06120335CD71}" srcOrd="1" destOrd="0" presId="urn:microsoft.com/office/officeart/2005/8/layout/list1"/>
    <dgm:cxn modelId="{B7EE5749-8851-4B96-AD5B-DA07C29D629C}" type="presOf" srcId="{26D76F72-2914-4789-91E4-FC84BB6CBAF1}" destId="{F93B22A3-9C61-4BD0-B9E9-796BA2F9E60B}" srcOrd="0" destOrd="0" presId="urn:microsoft.com/office/officeart/2005/8/layout/list1"/>
    <dgm:cxn modelId="{9D71F138-58A3-4F75-BD12-CADFCDDB19B6}" type="presOf" srcId="{1C1ADF6D-2418-4FBE-9E63-C2F80D860FEE}" destId="{CC27536A-825C-49A3-9781-AA6C280327B7}" srcOrd="1" destOrd="0" presId="urn:microsoft.com/office/officeart/2005/8/layout/list1"/>
    <dgm:cxn modelId="{9A210CE1-8310-4EA0-96CE-5CEA4C0D7DB6}" type="presOf" srcId="{6C1C0E34-7F43-41A4-8725-B2B1AB27CA2E}" destId="{B0F1E049-7B89-4296-89BA-C6835B02613D}" srcOrd="1" destOrd="0" presId="urn:microsoft.com/office/officeart/2005/8/layout/list1"/>
    <dgm:cxn modelId="{FB00912C-3CA5-430B-8BE3-CA24B80EBD81}" type="presParOf" srcId="{F0BC1475-4F6C-4192-A748-1D81D37F9CBE}" destId="{25E6E228-7744-4E39-920C-B35999EFFED6}" srcOrd="0" destOrd="0" presId="urn:microsoft.com/office/officeart/2005/8/layout/list1"/>
    <dgm:cxn modelId="{4B8A76E8-2E5F-41BD-B2DA-85E554003350}" type="presParOf" srcId="{25E6E228-7744-4E39-920C-B35999EFFED6}" destId="{3A450186-587B-4629-9156-AE3143DA407B}" srcOrd="0" destOrd="0" presId="urn:microsoft.com/office/officeart/2005/8/layout/list1"/>
    <dgm:cxn modelId="{CB1ED23F-A0A2-472E-AEF6-00386D1E2CC6}" type="presParOf" srcId="{25E6E228-7744-4E39-920C-B35999EFFED6}" destId="{49ED1519-6CA2-479B-A05F-27D7CCCCAED5}" srcOrd="1" destOrd="0" presId="urn:microsoft.com/office/officeart/2005/8/layout/list1"/>
    <dgm:cxn modelId="{09B916D8-01F2-4F44-9452-B1E58EB9072E}" type="presParOf" srcId="{F0BC1475-4F6C-4192-A748-1D81D37F9CBE}" destId="{0E6B3B99-AC60-46B6-B536-76C144444F3A}" srcOrd="1" destOrd="0" presId="urn:microsoft.com/office/officeart/2005/8/layout/list1"/>
    <dgm:cxn modelId="{1870A8F9-DA4A-42BB-912C-CA74DD52712C}" type="presParOf" srcId="{F0BC1475-4F6C-4192-A748-1D81D37F9CBE}" destId="{8AAE3767-0C10-4C2F-B910-B64B8F5825A9}" srcOrd="2" destOrd="0" presId="urn:microsoft.com/office/officeart/2005/8/layout/list1"/>
    <dgm:cxn modelId="{E49A1AA5-AF97-4E36-9553-2FB41E761FEE}" type="presParOf" srcId="{F0BC1475-4F6C-4192-A748-1D81D37F9CBE}" destId="{F7F0DA56-AE5A-4A8F-855D-0E394D82FB11}" srcOrd="3" destOrd="0" presId="urn:microsoft.com/office/officeart/2005/8/layout/list1"/>
    <dgm:cxn modelId="{6FDE840C-9F1D-4F62-BC85-C7CEC8227D9D}" type="presParOf" srcId="{F0BC1475-4F6C-4192-A748-1D81D37F9CBE}" destId="{BACCD654-2016-4AF9-8507-D71A431B82DA}" srcOrd="4" destOrd="0" presId="urn:microsoft.com/office/officeart/2005/8/layout/list1"/>
    <dgm:cxn modelId="{F50F9F14-B35B-4F6C-90FF-7361F32C026B}" type="presParOf" srcId="{BACCD654-2016-4AF9-8507-D71A431B82DA}" destId="{772D3910-A1AD-45E3-867D-3E1CB0F090D2}" srcOrd="0" destOrd="0" presId="urn:microsoft.com/office/officeart/2005/8/layout/list1"/>
    <dgm:cxn modelId="{E8D5D01F-4FA3-4FE1-81F9-F0E945C7B4AF}" type="presParOf" srcId="{BACCD654-2016-4AF9-8507-D71A431B82DA}" destId="{B0F1E049-7B89-4296-89BA-C6835B02613D}" srcOrd="1" destOrd="0" presId="urn:microsoft.com/office/officeart/2005/8/layout/list1"/>
    <dgm:cxn modelId="{2D0EFC97-A98F-4139-9AE1-66B8C15A9755}" type="presParOf" srcId="{F0BC1475-4F6C-4192-A748-1D81D37F9CBE}" destId="{FC5B9952-B89F-4F2E-A801-C98C86FCFC03}" srcOrd="5" destOrd="0" presId="urn:microsoft.com/office/officeart/2005/8/layout/list1"/>
    <dgm:cxn modelId="{0A005F1A-7E45-4879-9B93-9443B15315F1}" type="presParOf" srcId="{F0BC1475-4F6C-4192-A748-1D81D37F9CBE}" destId="{C7ABBE94-9E12-4D22-B228-BA0C6C14341F}" srcOrd="6" destOrd="0" presId="urn:microsoft.com/office/officeart/2005/8/layout/list1"/>
    <dgm:cxn modelId="{154E6543-C00E-46E2-B881-A7C1AB2D2026}" type="presParOf" srcId="{F0BC1475-4F6C-4192-A748-1D81D37F9CBE}" destId="{3F5A08A4-C3F8-4654-B69C-79065E2D35AC}" srcOrd="7" destOrd="0" presId="urn:microsoft.com/office/officeart/2005/8/layout/list1"/>
    <dgm:cxn modelId="{0DA7B61F-59B5-4465-A612-E12872E9D126}" type="presParOf" srcId="{F0BC1475-4F6C-4192-A748-1D81D37F9CBE}" destId="{08BDBD1F-ED2F-4ECE-9626-DC95C600925E}" srcOrd="8" destOrd="0" presId="urn:microsoft.com/office/officeart/2005/8/layout/list1"/>
    <dgm:cxn modelId="{465C03E8-076E-4E02-A7F0-5C595C3DF288}" type="presParOf" srcId="{08BDBD1F-ED2F-4ECE-9626-DC95C600925E}" destId="{3FA1EDA8-A19C-4237-BACF-C626576F8A5D}" srcOrd="0" destOrd="0" presId="urn:microsoft.com/office/officeart/2005/8/layout/list1"/>
    <dgm:cxn modelId="{4E570253-B159-429B-8304-CB0C43914C34}" type="presParOf" srcId="{08BDBD1F-ED2F-4ECE-9626-DC95C600925E}" destId="{B804936C-D467-42A1-8651-06120335CD71}" srcOrd="1" destOrd="0" presId="urn:microsoft.com/office/officeart/2005/8/layout/list1"/>
    <dgm:cxn modelId="{CF962CFA-6AB6-4D98-BE7F-4E709E23F70D}" type="presParOf" srcId="{F0BC1475-4F6C-4192-A748-1D81D37F9CBE}" destId="{8588AACF-49F9-4B3C-804E-2847A41E85E6}" srcOrd="9" destOrd="0" presId="urn:microsoft.com/office/officeart/2005/8/layout/list1"/>
    <dgm:cxn modelId="{942D9B1E-E05A-4A66-A9E8-FD6E031B8629}" type="presParOf" srcId="{F0BC1475-4F6C-4192-A748-1D81D37F9CBE}" destId="{5BA7BB8F-336F-4F7C-9338-6C4B5DA207F3}" srcOrd="10" destOrd="0" presId="urn:microsoft.com/office/officeart/2005/8/layout/list1"/>
    <dgm:cxn modelId="{44CFCFD0-CC43-4D4F-8A0A-277217995C07}" type="presParOf" srcId="{F0BC1475-4F6C-4192-A748-1D81D37F9CBE}" destId="{F58E6A42-6D2C-49DE-A35F-6422C993F148}" srcOrd="11" destOrd="0" presId="urn:microsoft.com/office/officeart/2005/8/layout/list1"/>
    <dgm:cxn modelId="{9D4E2A5A-94F7-431C-8D7C-DF6CFE6F8DEE}" type="presParOf" srcId="{F0BC1475-4F6C-4192-A748-1D81D37F9CBE}" destId="{AF41B222-A3C1-4320-AEED-4174232C7859}" srcOrd="12" destOrd="0" presId="urn:microsoft.com/office/officeart/2005/8/layout/list1"/>
    <dgm:cxn modelId="{E85563C1-C4FF-45BE-BFC8-D96784C4A79B}" type="presParOf" srcId="{AF41B222-A3C1-4320-AEED-4174232C7859}" destId="{95DDD950-C329-4A09-80E7-C234DF750EE8}" srcOrd="0" destOrd="0" presId="urn:microsoft.com/office/officeart/2005/8/layout/list1"/>
    <dgm:cxn modelId="{4CF02831-73C3-436A-AA86-4621123972CF}" type="presParOf" srcId="{AF41B222-A3C1-4320-AEED-4174232C7859}" destId="{CC27536A-825C-49A3-9781-AA6C280327B7}" srcOrd="1" destOrd="0" presId="urn:microsoft.com/office/officeart/2005/8/layout/list1"/>
    <dgm:cxn modelId="{90A55588-D158-4E37-9FAC-0D986C4738E3}" type="presParOf" srcId="{F0BC1475-4F6C-4192-A748-1D81D37F9CBE}" destId="{03A96C89-1220-40FC-AB2B-01A373B31F4F}" srcOrd="13" destOrd="0" presId="urn:microsoft.com/office/officeart/2005/8/layout/list1"/>
    <dgm:cxn modelId="{8BB6F784-6DD3-4F6D-897E-311B0BE422DC}" type="presParOf" srcId="{F0BC1475-4F6C-4192-A748-1D81D37F9CBE}" destId="{6F535141-D641-4DFA-A2E1-DFE68EB79DE1}" srcOrd="14" destOrd="0" presId="urn:microsoft.com/office/officeart/2005/8/layout/list1"/>
    <dgm:cxn modelId="{082DC501-F975-489A-A3E5-BCF96629D213}" type="presParOf" srcId="{F0BC1475-4F6C-4192-A748-1D81D37F9CBE}" destId="{6864C3F0-4C2A-4450-9908-73342BF2A22C}" srcOrd="15" destOrd="0" presId="urn:microsoft.com/office/officeart/2005/8/layout/list1"/>
    <dgm:cxn modelId="{BA387E96-5254-4328-A428-931130575916}" type="presParOf" srcId="{F0BC1475-4F6C-4192-A748-1D81D37F9CBE}" destId="{71654396-D3F2-4C64-9CEF-9EB3C1DFF778}" srcOrd="16" destOrd="0" presId="urn:microsoft.com/office/officeart/2005/8/layout/list1"/>
    <dgm:cxn modelId="{806C7976-017F-4005-8706-03A5E493D14D}" type="presParOf" srcId="{71654396-D3F2-4C64-9CEF-9EB3C1DFF778}" destId="{F93B22A3-9C61-4BD0-B9E9-796BA2F9E60B}" srcOrd="0" destOrd="0" presId="urn:microsoft.com/office/officeart/2005/8/layout/list1"/>
    <dgm:cxn modelId="{F9DFF1C5-4472-430B-823C-57C665807586}" type="presParOf" srcId="{71654396-D3F2-4C64-9CEF-9EB3C1DFF778}" destId="{2F465DD6-30FD-49BB-A8A6-B20DD7D3DE54}" srcOrd="1" destOrd="0" presId="urn:microsoft.com/office/officeart/2005/8/layout/list1"/>
    <dgm:cxn modelId="{3136386A-633E-4755-AC01-A759C1BEB3AE}" type="presParOf" srcId="{F0BC1475-4F6C-4192-A748-1D81D37F9CBE}" destId="{A7D66CB8-22FF-4231-8018-4CC7CB5B62A6}" srcOrd="17" destOrd="0" presId="urn:microsoft.com/office/officeart/2005/8/layout/list1"/>
    <dgm:cxn modelId="{8A4257ED-1892-420A-AFAF-C52C0EF634C7}" type="presParOf" srcId="{F0BC1475-4F6C-4192-A748-1D81D37F9CBE}" destId="{9A2BBF26-1F6B-4C31-9DA1-B237F67DCC3F}" srcOrd="18" destOrd="0" presId="urn:microsoft.com/office/officeart/2005/8/layout/list1"/>
    <dgm:cxn modelId="{B4A1F824-ADCE-465D-99DF-9C195A2461B3}" type="presParOf" srcId="{F0BC1475-4F6C-4192-A748-1D81D37F9CBE}" destId="{05B37098-EA9A-4420-B302-5DAA1840573B}" srcOrd="19" destOrd="0" presId="urn:microsoft.com/office/officeart/2005/8/layout/list1"/>
    <dgm:cxn modelId="{19B47422-278E-43BF-9F61-3CFF9B30D61B}" type="presParOf" srcId="{F0BC1475-4F6C-4192-A748-1D81D37F9CBE}" destId="{95596FA3-BF49-4EA7-9D3D-0709ECD05E12}" srcOrd="20" destOrd="0" presId="urn:microsoft.com/office/officeart/2005/8/layout/list1"/>
    <dgm:cxn modelId="{AA15669E-A6D5-4CBE-893B-20A82D8297BC}" type="presParOf" srcId="{95596FA3-BF49-4EA7-9D3D-0709ECD05E12}" destId="{972C6359-C66F-4917-B686-8149FEEAC71C}" srcOrd="0" destOrd="0" presId="urn:microsoft.com/office/officeart/2005/8/layout/list1"/>
    <dgm:cxn modelId="{C680FB4F-B127-48D9-9A58-9066AB934AC2}" type="presParOf" srcId="{95596FA3-BF49-4EA7-9D3D-0709ECD05E12}" destId="{53EAEFEB-8AE1-4EAE-B2A3-F2F390DEF47C}" srcOrd="1" destOrd="0" presId="urn:microsoft.com/office/officeart/2005/8/layout/list1"/>
    <dgm:cxn modelId="{79B9053E-BB4B-487B-9447-F009A37E9960}" type="presParOf" srcId="{F0BC1475-4F6C-4192-A748-1D81D37F9CBE}" destId="{42A28CE9-F710-458D-AAED-C8C85C7B714B}" srcOrd="21" destOrd="0" presId="urn:microsoft.com/office/officeart/2005/8/layout/list1"/>
    <dgm:cxn modelId="{9360FF8F-A8F7-4C4B-B539-34CC1320FDFC}" type="presParOf" srcId="{F0BC1475-4F6C-4192-A748-1D81D37F9CBE}" destId="{AED290C9-B683-4F36-9EAA-07944033C17C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AAE3767-0C10-4C2F-B910-B64B8F5825A9}">
      <dsp:nvSpPr>
        <dsp:cNvPr id="0" name=""/>
        <dsp:cNvSpPr/>
      </dsp:nvSpPr>
      <dsp:spPr>
        <a:xfrm>
          <a:off x="0" y="231801"/>
          <a:ext cx="6096000" cy="378000"/>
        </a:xfrm>
        <a:prstGeom prst="rect">
          <a:avLst/>
        </a:prstGeom>
        <a:solidFill>
          <a:srgbClr val="C00000">
            <a:alpha val="90000"/>
          </a:srgb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ED1519-6CA2-479B-A05F-27D7CCCCAED5}">
      <dsp:nvSpPr>
        <dsp:cNvPr id="0" name=""/>
        <dsp:cNvSpPr/>
      </dsp:nvSpPr>
      <dsp:spPr>
        <a:xfrm>
          <a:off x="304800" y="31299"/>
          <a:ext cx="4267200" cy="442800"/>
        </a:xfrm>
        <a:prstGeom prst="roundRect">
          <a:avLst/>
        </a:prstGeom>
        <a:solidFill>
          <a:schemeClr val="tx1"/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>
              <a:hlinkClick xmlns:r="http://schemas.openxmlformats.org/officeDocument/2006/relationships" r:id="" action="ppaction://hlinksldjump"/>
            </a:rPr>
            <a:t>Druhy </a:t>
          </a:r>
          <a:r>
            <a:rPr lang="cs-CZ" sz="1500" kern="1200" baseline="0" dirty="0" smtClean="0">
              <a:solidFill>
                <a:schemeClr val="tx1"/>
              </a:solidFill>
              <a:hlinkClick xmlns:r="http://schemas.openxmlformats.org/officeDocument/2006/relationships" r:id="" action="ppaction://hlinksldjump"/>
            </a:rPr>
            <a:t>kosmetických</a:t>
          </a:r>
          <a:r>
            <a:rPr lang="cs-CZ" sz="1500" kern="1200" dirty="0" smtClean="0">
              <a:hlinkClick xmlns:r="http://schemas.openxmlformats.org/officeDocument/2006/relationships" r:id="" action="ppaction://hlinksldjump"/>
            </a:rPr>
            <a:t> emulzí</a:t>
          </a:r>
          <a:endParaRPr lang="cs-CZ" sz="1500" kern="1200" dirty="0"/>
        </a:p>
      </dsp:txBody>
      <dsp:txXfrm>
        <a:off x="304800" y="31299"/>
        <a:ext cx="4267200" cy="442800"/>
      </dsp:txXfrm>
    </dsp:sp>
    <dsp:sp modelId="{C7ABBE94-9E12-4D22-B228-BA0C6C14341F}">
      <dsp:nvSpPr>
        <dsp:cNvPr id="0" name=""/>
        <dsp:cNvSpPr/>
      </dsp:nvSpPr>
      <dsp:spPr>
        <a:xfrm>
          <a:off x="0" y="933100"/>
          <a:ext cx="6096000" cy="378000"/>
        </a:xfrm>
        <a:prstGeom prst="rect">
          <a:avLst/>
        </a:prstGeom>
        <a:solidFill>
          <a:srgbClr val="C00000">
            <a:alpha val="90000"/>
          </a:srgb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F1E049-7B89-4296-89BA-C6835B02613D}">
      <dsp:nvSpPr>
        <dsp:cNvPr id="0" name=""/>
        <dsp:cNvSpPr/>
      </dsp:nvSpPr>
      <dsp:spPr>
        <a:xfrm>
          <a:off x="304800" y="711699"/>
          <a:ext cx="4267200" cy="442800"/>
        </a:xfrm>
        <a:prstGeom prst="roundRect">
          <a:avLst/>
        </a:prstGeom>
        <a:solidFill>
          <a:schemeClr val="tx1"/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>
              <a:hlinkClick xmlns:r="http://schemas.openxmlformats.org/officeDocument/2006/relationships" r:id="" action="ppaction://hlinksldjump"/>
            </a:rPr>
            <a:t>Fáze emulze</a:t>
          </a:r>
          <a:endParaRPr lang="cs-CZ" sz="1500" kern="1200" dirty="0"/>
        </a:p>
      </dsp:txBody>
      <dsp:txXfrm>
        <a:off x="304800" y="711699"/>
        <a:ext cx="4267200" cy="442800"/>
      </dsp:txXfrm>
    </dsp:sp>
    <dsp:sp modelId="{5BA7BB8F-336F-4F7C-9338-6C4B5DA207F3}">
      <dsp:nvSpPr>
        <dsp:cNvPr id="0" name=""/>
        <dsp:cNvSpPr/>
      </dsp:nvSpPr>
      <dsp:spPr>
        <a:xfrm>
          <a:off x="0" y="1613500"/>
          <a:ext cx="6096000" cy="378000"/>
        </a:xfrm>
        <a:prstGeom prst="rect">
          <a:avLst/>
        </a:prstGeom>
        <a:solidFill>
          <a:srgbClr val="C00000">
            <a:alpha val="90000"/>
          </a:srgb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04936C-D467-42A1-8651-06120335CD71}">
      <dsp:nvSpPr>
        <dsp:cNvPr id="0" name=""/>
        <dsp:cNvSpPr/>
      </dsp:nvSpPr>
      <dsp:spPr>
        <a:xfrm>
          <a:off x="304800" y="1392100"/>
          <a:ext cx="4267200" cy="442800"/>
        </a:xfrm>
        <a:prstGeom prst="roundRect">
          <a:avLst/>
        </a:prstGeom>
        <a:solidFill>
          <a:schemeClr val="tx1"/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>
              <a:hlinkClick xmlns:r="http://schemas.openxmlformats.org/officeDocument/2006/relationships" r:id="" action="ppaction://hlinksldjump"/>
            </a:rPr>
            <a:t>Typy emulze</a:t>
          </a:r>
          <a:endParaRPr lang="cs-CZ" sz="1500" kern="1200" dirty="0"/>
        </a:p>
      </dsp:txBody>
      <dsp:txXfrm>
        <a:off x="304800" y="1392100"/>
        <a:ext cx="4267200" cy="442800"/>
      </dsp:txXfrm>
    </dsp:sp>
    <dsp:sp modelId="{6F535141-D641-4DFA-A2E1-DFE68EB79DE1}">
      <dsp:nvSpPr>
        <dsp:cNvPr id="0" name=""/>
        <dsp:cNvSpPr/>
      </dsp:nvSpPr>
      <dsp:spPr>
        <a:xfrm>
          <a:off x="0" y="2293900"/>
          <a:ext cx="6096000" cy="378000"/>
        </a:xfrm>
        <a:prstGeom prst="rect">
          <a:avLst/>
        </a:prstGeom>
        <a:solidFill>
          <a:srgbClr val="C00000">
            <a:alpha val="90000"/>
          </a:srgb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27536A-825C-49A3-9781-AA6C280327B7}">
      <dsp:nvSpPr>
        <dsp:cNvPr id="0" name=""/>
        <dsp:cNvSpPr/>
      </dsp:nvSpPr>
      <dsp:spPr>
        <a:xfrm>
          <a:off x="311694" y="2104009"/>
          <a:ext cx="4267200" cy="442800"/>
        </a:xfrm>
        <a:prstGeom prst="roundRect">
          <a:avLst/>
        </a:prstGeom>
        <a:solidFill>
          <a:schemeClr val="tx1"/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>
              <a:hlinkClick xmlns:r="http://schemas.openxmlformats.org/officeDocument/2006/relationships" r:id="" action="ppaction://hlinksldjump"/>
            </a:rPr>
            <a:t>Složení emulze</a:t>
          </a:r>
          <a:endParaRPr lang="cs-CZ" sz="1500" kern="1200" dirty="0"/>
        </a:p>
      </dsp:txBody>
      <dsp:txXfrm>
        <a:off x="311694" y="2104009"/>
        <a:ext cx="4267200" cy="442800"/>
      </dsp:txXfrm>
    </dsp:sp>
    <dsp:sp modelId="{9A2BBF26-1F6B-4C31-9DA1-B237F67DCC3F}">
      <dsp:nvSpPr>
        <dsp:cNvPr id="0" name=""/>
        <dsp:cNvSpPr/>
      </dsp:nvSpPr>
      <dsp:spPr>
        <a:xfrm>
          <a:off x="0" y="2974300"/>
          <a:ext cx="6096000" cy="378000"/>
        </a:xfrm>
        <a:prstGeom prst="rect">
          <a:avLst/>
        </a:prstGeom>
        <a:solidFill>
          <a:srgbClr val="C00000">
            <a:alpha val="90000"/>
          </a:srgb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465DD6-30FD-49BB-A8A6-B20DD7D3DE54}">
      <dsp:nvSpPr>
        <dsp:cNvPr id="0" name=""/>
        <dsp:cNvSpPr/>
      </dsp:nvSpPr>
      <dsp:spPr>
        <a:xfrm>
          <a:off x="304800" y="2752900"/>
          <a:ext cx="4267200" cy="442800"/>
        </a:xfrm>
        <a:prstGeom prst="roundRect">
          <a:avLst/>
        </a:prstGeom>
        <a:solidFill>
          <a:schemeClr val="tx1"/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>
              <a:hlinkClick xmlns:r="http://schemas.openxmlformats.org/officeDocument/2006/relationships" r:id="" action="ppaction://hlinksldjump"/>
            </a:rPr>
            <a:t>Vlastnosti emulgátoru</a:t>
          </a:r>
          <a:endParaRPr lang="cs-CZ" sz="1500" kern="1200" dirty="0"/>
        </a:p>
      </dsp:txBody>
      <dsp:txXfrm>
        <a:off x="304800" y="2752900"/>
        <a:ext cx="4267200" cy="442800"/>
      </dsp:txXfrm>
    </dsp:sp>
    <dsp:sp modelId="{AED290C9-B683-4F36-9EAA-07944033C17C}">
      <dsp:nvSpPr>
        <dsp:cNvPr id="0" name=""/>
        <dsp:cNvSpPr/>
      </dsp:nvSpPr>
      <dsp:spPr>
        <a:xfrm>
          <a:off x="0" y="3654700"/>
          <a:ext cx="6096000" cy="378000"/>
        </a:xfrm>
        <a:prstGeom prst="rect">
          <a:avLst/>
        </a:prstGeom>
        <a:solidFill>
          <a:srgbClr val="C00000">
            <a:alpha val="90000"/>
          </a:srgb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AEFEB-8AE1-4EAE-B2A3-F2F390DEF47C}">
      <dsp:nvSpPr>
        <dsp:cNvPr id="0" name=""/>
        <dsp:cNvSpPr/>
      </dsp:nvSpPr>
      <dsp:spPr>
        <a:xfrm>
          <a:off x="304800" y="3433300"/>
          <a:ext cx="4267200" cy="442800"/>
        </a:xfrm>
        <a:prstGeom prst="roundRect">
          <a:avLst/>
        </a:prstGeom>
        <a:solidFill>
          <a:schemeClr val="tx1"/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>
              <a:hlinkClick xmlns:r="http://schemas.openxmlformats.org/officeDocument/2006/relationships" r:id="" action="ppaction://hlinksldjump"/>
            </a:rPr>
            <a:t>Druhy emulgátorů</a:t>
          </a:r>
          <a:endParaRPr lang="cs-CZ" sz="1500" kern="1200" dirty="0"/>
        </a:p>
      </dsp:txBody>
      <dsp:txXfrm>
        <a:off x="304800" y="3433300"/>
        <a:ext cx="4267200" cy="4428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A6187DA3-7779-4636-86F5-9B2586271972}" type="datetimeFigureOut">
              <a:rPr lang="cs-CZ" smtClean="0"/>
              <a:pPr/>
              <a:t>7.5.2014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6D52745-2D04-4CAD-A7DD-87F914D291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187DA3-7779-4636-86F5-9B2586271972}" type="datetimeFigureOut">
              <a:rPr lang="cs-CZ" smtClean="0"/>
              <a:pPr/>
              <a:t>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D52745-2D04-4CAD-A7DD-87F914D291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A6187DA3-7779-4636-86F5-9B2586271972}" type="datetimeFigureOut">
              <a:rPr lang="cs-CZ" smtClean="0"/>
              <a:pPr/>
              <a:t>7.5.2014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6D52745-2D04-4CAD-A7DD-87F914D291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187DA3-7779-4636-86F5-9B2586271972}" type="datetimeFigureOut">
              <a:rPr lang="cs-CZ" smtClean="0"/>
              <a:pPr/>
              <a:t>7.5.2014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6D52745-2D04-4CAD-A7DD-87F914D291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187DA3-7779-4636-86F5-9B2586271972}" type="datetimeFigureOut">
              <a:rPr lang="cs-CZ" smtClean="0"/>
              <a:pPr/>
              <a:t>7.5.2014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6D52745-2D04-4CAD-A7DD-87F914D291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187DA3-7779-4636-86F5-9B2586271972}" type="datetimeFigureOut">
              <a:rPr lang="cs-CZ" smtClean="0"/>
              <a:pPr/>
              <a:t>7.5.2014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D52745-2D04-4CAD-A7DD-87F914D291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187DA3-7779-4636-86F5-9B2586271972}" type="datetimeFigureOut">
              <a:rPr lang="cs-CZ" smtClean="0"/>
              <a:pPr/>
              <a:t>7.5.2014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D52745-2D04-4CAD-A7DD-87F914D291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A6187DA3-7779-4636-86F5-9B2586271972}" type="datetimeFigureOut">
              <a:rPr lang="cs-CZ" smtClean="0"/>
              <a:pPr/>
              <a:t>7.5.2014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6D52745-2D04-4CAD-A7DD-87F914D291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A6187DA3-7779-4636-86F5-9B2586271972}" type="datetimeFigureOut">
              <a:rPr lang="cs-CZ" smtClean="0"/>
              <a:pPr/>
              <a:t>7.5.2014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6D52745-2D04-4CAD-A7DD-87F914D291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187DA3-7779-4636-86F5-9B2586271972}" type="datetimeFigureOut">
              <a:rPr lang="cs-CZ" smtClean="0"/>
              <a:pPr/>
              <a:t>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D52745-2D04-4CAD-A7DD-87F914D291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187DA3-7779-4636-86F5-9B2586271972}" type="datetimeFigureOut">
              <a:rPr lang="cs-CZ" smtClean="0"/>
              <a:pPr/>
              <a:t>7.5.2014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D52745-2D04-4CAD-A7DD-87F914D291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A6187DA3-7779-4636-86F5-9B2586271972}" type="datetimeFigureOut">
              <a:rPr lang="cs-CZ" smtClean="0"/>
              <a:pPr/>
              <a:t>7.5.2014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C6D52745-2D04-4CAD-A7DD-87F914D291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21" y="1628800"/>
          <a:ext cx="8892479" cy="47264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82842"/>
                <a:gridCol w="6109637"/>
              </a:tblGrid>
              <a:tr h="366023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CZ.1.07/1.5.00/34.0891</a:t>
                      </a:r>
                      <a:endParaRPr lang="cs-CZ" dirty="0"/>
                    </a:p>
                  </a:txBody>
                  <a:tcPr/>
                </a:tc>
              </a:tr>
              <a:tr h="366023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VYS_32_INOVACE_498_KOSMETICKÉ</a:t>
                      </a:r>
                      <a:r>
                        <a:rPr lang="cs-CZ" baseline="0" dirty="0" smtClean="0"/>
                        <a:t> EMULZE</a:t>
                      </a:r>
                      <a:endParaRPr lang="cs-CZ" dirty="0"/>
                    </a:p>
                  </a:txBody>
                  <a:tcPr/>
                </a:tc>
              </a:tr>
              <a:tr h="640541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Vyšší</a:t>
                      </a:r>
                      <a:r>
                        <a:rPr lang="cs-CZ" baseline="0" dirty="0" smtClean="0"/>
                        <a:t> odborná škola, Střední průmyslová škola a Střední odborná řemesel a služeb, Strakonice, Zvolenská 934</a:t>
                      </a:r>
                      <a:endParaRPr lang="cs-CZ" dirty="0"/>
                    </a:p>
                  </a:txBody>
                  <a:tcPr/>
                </a:tc>
              </a:tr>
              <a:tr h="366023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</a:t>
                      </a:r>
                      <a:r>
                        <a:rPr lang="cs-CZ" baseline="0" dirty="0" smtClean="0"/>
                        <a:t> Petra Turková</a:t>
                      </a:r>
                      <a:endParaRPr lang="cs-CZ" dirty="0"/>
                    </a:p>
                  </a:txBody>
                  <a:tcPr/>
                </a:tc>
              </a:tr>
              <a:tr h="366023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CELEK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Kadeřnické materiály</a:t>
                      </a:r>
                      <a:endParaRPr lang="cs-CZ" dirty="0"/>
                    </a:p>
                  </a:txBody>
                  <a:tcPr/>
                </a:tc>
              </a:tr>
              <a:tr h="366023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</a:tr>
              <a:tr h="366023">
                <a:tc>
                  <a:txBody>
                    <a:bodyPr/>
                    <a:lstStyle/>
                    <a:p>
                      <a:r>
                        <a:rPr lang="cs-CZ" dirty="0" smtClean="0"/>
                        <a:t>DATUM TVORBY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29. 10. </a:t>
                      </a:r>
                      <a:r>
                        <a:rPr lang="cs-CZ" smtClean="0"/>
                        <a:t>2013</a:t>
                      </a:r>
                      <a:endParaRPr lang="cs-CZ" dirty="0"/>
                    </a:p>
                  </a:txBody>
                  <a:tcPr/>
                </a:tc>
              </a:tr>
              <a:tr h="366023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Tento materiál je určen žákům třetího ročníku oboru Kadeřník. Interaktivní forma prezentace </a:t>
                      </a:r>
                      <a:r>
                        <a:rPr lang="cs-CZ" sz="1400" baseline="0" dirty="0" smtClean="0"/>
                        <a:t> žáky seznámí s druhy, fázemi a  složením emulzí. Zároveň získají přehled o použití vhodných emulgátorů pro různé druhy emulzí.  Časová dotace je  20 – 25 minut. </a:t>
                      </a:r>
                      <a:endParaRPr lang="cs-CZ" sz="1400" dirty="0"/>
                    </a:p>
                  </a:txBody>
                  <a:tcPr/>
                </a:tc>
              </a:tr>
              <a:tr h="44232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POKYN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 obsahuje 10 snímků , které poskytnou žákům základní přehled a informace k</a:t>
                      </a:r>
                      <a:r>
                        <a:rPr lang="cs-CZ" sz="1400" baseline="0" dirty="0" smtClean="0"/>
                        <a:t> této problematice. Zároveň umožní snáze pochopit učivo. Tento materiál je vhodný jako doplněk po předchozím výkladu učiva.</a:t>
                      </a:r>
                      <a:r>
                        <a:rPr lang="cs-CZ" sz="1400" dirty="0" smtClean="0"/>
                        <a:t> 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251520" y="188640"/>
            <a:ext cx="6192688" cy="1045464"/>
          </a:xfrm>
          <a:prstGeom prst="rect">
            <a:avLst/>
          </a:prstGeom>
        </p:spPr>
      </p:pic>
      <p:pic>
        <p:nvPicPr>
          <p:cNvPr id="4" name="Picture 2" descr="C:\Users\Natálka\Desktop\log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260648"/>
            <a:ext cx="1658674" cy="1008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Kosmetické emulze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Druhy kosmetických emulzí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u="sng" dirty="0" smtClean="0"/>
              <a:t>Olej ve vodě ( O / V 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Smývatelné, hydrofilní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u="sng" dirty="0" smtClean="0"/>
              <a:t> Voda v oleji ( V / O )</a:t>
            </a:r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r>
              <a:rPr lang="cs-CZ" dirty="0" smtClean="0"/>
              <a:t>Mastné, neodstranitelné vodou</a:t>
            </a:r>
          </a:p>
        </p:txBody>
      </p:sp>
      <p:sp>
        <p:nvSpPr>
          <p:cNvPr id="5" name="Zahnutá šipka doleva 4">
            <a:hlinkClick r:id="rId2" action="ppaction://hlinksldjump"/>
          </p:cNvPr>
          <p:cNvSpPr/>
          <p:nvPr/>
        </p:nvSpPr>
        <p:spPr>
          <a:xfrm>
            <a:off x="7884368" y="5373216"/>
            <a:ext cx="731520" cy="1216152"/>
          </a:xfrm>
          <a:prstGeom prst="curvedLef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Fáze emulze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u="sng" dirty="0" smtClean="0"/>
              <a:t>Vnitřní fáze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Rozpojitá, nejednotná, rozdružená do drobných kuliček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u="sng" dirty="0" smtClean="0"/>
              <a:t>Vnější fáze</a:t>
            </a:r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r>
              <a:rPr lang="cs-CZ" dirty="0" smtClean="0"/>
              <a:t>Spojitá, obklopuje vnitřní fázi</a:t>
            </a:r>
            <a:endParaRPr lang="cs-CZ" dirty="0"/>
          </a:p>
        </p:txBody>
      </p:sp>
      <p:sp>
        <p:nvSpPr>
          <p:cNvPr id="5" name="Zahnutá šipka doleva 4">
            <a:hlinkClick r:id="rId2" action="ppaction://hlinksldjump"/>
          </p:cNvPr>
          <p:cNvSpPr/>
          <p:nvPr/>
        </p:nvSpPr>
        <p:spPr>
          <a:xfrm>
            <a:off x="7884368" y="5229200"/>
            <a:ext cx="731520" cy="1216152"/>
          </a:xfrm>
          <a:prstGeom prst="curvedLef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Typy emulze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628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Olej ve vodě                            Voda v oleji</a:t>
            </a:r>
            <a:endParaRPr lang="cs-CZ" dirty="0"/>
          </a:p>
        </p:txBody>
      </p:sp>
      <p:sp>
        <p:nvSpPr>
          <p:cNvPr id="5" name="Zahnutá šipka doleva 4">
            <a:hlinkClick r:id="rId2" action="ppaction://hlinksldjump"/>
          </p:cNvPr>
          <p:cNvSpPr/>
          <p:nvPr/>
        </p:nvSpPr>
        <p:spPr>
          <a:xfrm>
            <a:off x="7956376" y="5301208"/>
            <a:ext cx="731520" cy="1216152"/>
          </a:xfrm>
          <a:prstGeom prst="curvedLef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7" name="Obrázek 6" descr="obr 001 (2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2348880"/>
            <a:ext cx="3490294" cy="2808312"/>
          </a:xfrm>
          <a:prstGeom prst="rect">
            <a:avLst/>
          </a:prstGeom>
        </p:spPr>
      </p:pic>
      <p:pic>
        <p:nvPicPr>
          <p:cNvPr id="8" name="Obrázek 7" descr="obr 001 (3)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2348880"/>
            <a:ext cx="3600400" cy="27861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Složení emulze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1. VODA  ( obsahuje vodu a glycerín)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2. OLEJ  ( tuky, oleje, vosky)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3. EMULGÁTOR  ( dle druhu emulze)</a:t>
            </a:r>
            <a:endParaRPr lang="cs-CZ" dirty="0"/>
          </a:p>
        </p:txBody>
      </p:sp>
      <p:sp>
        <p:nvSpPr>
          <p:cNvPr id="5" name="Zahnutá šipka doleva 4">
            <a:hlinkClick r:id="rId2" action="ppaction://hlinksldjump"/>
          </p:cNvPr>
          <p:cNvSpPr/>
          <p:nvPr/>
        </p:nvSpPr>
        <p:spPr>
          <a:xfrm>
            <a:off x="7956376" y="5301208"/>
            <a:ext cx="731520" cy="1216152"/>
          </a:xfrm>
          <a:prstGeom prst="curvedLef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Vlastnosti emulgátorů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526280"/>
          </a:xfrm>
        </p:spPr>
        <p:txBody>
          <a:bodyPr>
            <a:normAutofit/>
          </a:bodyPr>
          <a:lstStyle/>
          <a:p>
            <a:r>
              <a:rPr lang="cs-CZ" dirty="0" smtClean="0"/>
              <a:t> tvorba zpevňujícího filmu na vnitřní fázi</a:t>
            </a:r>
          </a:p>
          <a:p>
            <a:endParaRPr lang="cs-CZ" dirty="0" smtClean="0"/>
          </a:p>
          <a:p>
            <a:r>
              <a:rPr lang="cs-CZ" dirty="0" smtClean="0"/>
              <a:t> rozpustné ve vnější fázi</a:t>
            </a:r>
          </a:p>
          <a:p>
            <a:endParaRPr lang="cs-CZ" dirty="0" smtClean="0"/>
          </a:p>
          <a:p>
            <a:r>
              <a:rPr lang="cs-CZ" dirty="0" smtClean="0"/>
              <a:t> brání slévání vnitřní a vnější fáze</a:t>
            </a:r>
          </a:p>
          <a:p>
            <a:endParaRPr lang="cs-CZ" dirty="0" smtClean="0"/>
          </a:p>
          <a:p>
            <a:r>
              <a:rPr lang="cs-CZ" dirty="0" smtClean="0"/>
              <a:t> brání oddělování obou fází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Zahnutá šipka doleva 4">
            <a:hlinkClick r:id="rId2" action="ppaction://hlinksldjump"/>
          </p:cNvPr>
          <p:cNvSpPr/>
          <p:nvPr/>
        </p:nvSpPr>
        <p:spPr>
          <a:xfrm>
            <a:off x="7812360" y="5229200"/>
            <a:ext cx="731520" cy="1216152"/>
          </a:xfrm>
          <a:prstGeom prst="curvedLef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Druhy emulgátorů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628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sz="4700" dirty="0" smtClean="0"/>
              <a:t>O / V </a:t>
            </a:r>
            <a:r>
              <a:rPr lang="cs-CZ" dirty="0" smtClean="0"/>
              <a:t>– emulgátor rozpustný ve vodě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např. mýdla – stearan sodný, </a:t>
            </a:r>
          </a:p>
          <a:p>
            <a:pPr>
              <a:buNone/>
            </a:pPr>
            <a:r>
              <a:rPr lang="cs-CZ" dirty="0" smtClean="0"/>
              <a:t>                                          palmitan amonný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sz="4700" dirty="0" smtClean="0"/>
              <a:t>V / O </a:t>
            </a:r>
            <a:r>
              <a:rPr lang="cs-CZ" dirty="0" smtClean="0"/>
              <a:t>– emulgátor rozpustný v oleji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např. cholesterol, lanolín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Zahnutá šipka doleva 4">
            <a:hlinkClick r:id="rId2" action="ppaction://hlinksldjump"/>
          </p:cNvPr>
          <p:cNvSpPr/>
          <p:nvPr/>
        </p:nvSpPr>
        <p:spPr>
          <a:xfrm>
            <a:off x="7956376" y="5229200"/>
            <a:ext cx="731520" cy="1216152"/>
          </a:xfrm>
          <a:prstGeom prst="curvedLef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Shrnující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5112568"/>
          </a:xfrm>
        </p:spPr>
        <p:txBody>
          <a:bodyPr>
            <a:normAutofit fontScale="62500" lnSpcReduction="20000"/>
          </a:bodyPr>
          <a:lstStyle/>
          <a:p>
            <a:pPr marL="514350" indent="-514350">
              <a:buNone/>
            </a:pPr>
            <a:r>
              <a:rPr lang="cs-CZ" sz="3800" b="1" dirty="0" smtClean="0">
                <a:solidFill>
                  <a:srgbClr val="C00000"/>
                </a:solidFill>
              </a:rPr>
              <a:t>1)Jaké znáte druhy emulzí, označte fáze.</a:t>
            </a:r>
          </a:p>
          <a:p>
            <a:pPr marL="514350" indent="-514350">
              <a:buNone/>
            </a:pPr>
            <a:r>
              <a:rPr lang="cs-CZ" sz="3800" dirty="0" smtClean="0"/>
              <a:t>Olej ve vodě – olej vnitřní, voda vnější fáze</a:t>
            </a:r>
          </a:p>
          <a:p>
            <a:pPr marL="514350" indent="-514350">
              <a:buNone/>
            </a:pPr>
            <a:r>
              <a:rPr lang="cs-CZ" sz="3800" b="1" dirty="0" smtClean="0">
                <a:solidFill>
                  <a:srgbClr val="C00000"/>
                </a:solidFill>
              </a:rPr>
              <a:t>2) Z čeho se skládá emulze?</a:t>
            </a:r>
          </a:p>
          <a:p>
            <a:pPr marL="514350" indent="-514350">
              <a:buNone/>
            </a:pPr>
            <a:r>
              <a:rPr lang="cs-CZ" sz="3800" dirty="0" smtClean="0"/>
              <a:t>Olej, voda,emulgátor</a:t>
            </a:r>
          </a:p>
          <a:p>
            <a:pPr marL="514350" indent="-514350">
              <a:buNone/>
            </a:pPr>
            <a:r>
              <a:rPr lang="cs-CZ" sz="3800" b="1" dirty="0" smtClean="0">
                <a:solidFill>
                  <a:srgbClr val="C00000"/>
                </a:solidFill>
              </a:rPr>
              <a:t>3)Co obsahují 2 základní části emulze?</a:t>
            </a:r>
          </a:p>
          <a:p>
            <a:pPr marL="514350" indent="-514350">
              <a:buNone/>
            </a:pPr>
            <a:r>
              <a:rPr lang="cs-CZ" sz="3800" smtClean="0"/>
              <a:t>Vodná </a:t>
            </a:r>
            <a:r>
              <a:rPr lang="cs-CZ" sz="3800" dirty="0" smtClean="0"/>
              <a:t>část – voda, glycerín</a:t>
            </a:r>
          </a:p>
          <a:p>
            <a:pPr marL="514350" indent="-514350">
              <a:buNone/>
            </a:pPr>
            <a:r>
              <a:rPr lang="cs-CZ" sz="3800" dirty="0" smtClean="0"/>
              <a:t>Olejová část – oleje, tuky, vosky</a:t>
            </a:r>
          </a:p>
          <a:p>
            <a:pPr marL="514350" indent="-514350">
              <a:buNone/>
            </a:pPr>
            <a:r>
              <a:rPr lang="cs-CZ" sz="3800" b="1" dirty="0" smtClean="0">
                <a:solidFill>
                  <a:srgbClr val="C00000"/>
                </a:solidFill>
              </a:rPr>
              <a:t>4) Jaké vlastnosti mají emulgátory?</a:t>
            </a:r>
          </a:p>
          <a:p>
            <a:pPr marL="514350" indent="-514350">
              <a:buNone/>
            </a:pPr>
            <a:r>
              <a:rPr lang="cs-CZ" sz="3800" dirty="0" smtClean="0"/>
              <a:t>Tvorba zpevňujícího filmu na vnitřní fázi, rozpustné ve vnější fázi, brání slévání a oddělování obou fází</a:t>
            </a:r>
          </a:p>
          <a:p>
            <a:pPr marL="514350" indent="-514350">
              <a:buNone/>
            </a:pPr>
            <a:r>
              <a:rPr lang="cs-CZ" sz="3800" b="1" dirty="0" smtClean="0">
                <a:solidFill>
                  <a:srgbClr val="C00000"/>
                </a:solidFill>
              </a:rPr>
              <a:t>5)Jaký emulgátor je vhodný pro emulzi typu O/V?</a:t>
            </a:r>
          </a:p>
          <a:p>
            <a:pPr marL="514350" indent="-514350">
              <a:buNone/>
            </a:pPr>
            <a:r>
              <a:rPr lang="cs-CZ" sz="3800" dirty="0" smtClean="0"/>
              <a:t>Mýdlo – stearan sodný, palmitan amonný</a:t>
            </a:r>
          </a:p>
          <a:p>
            <a:pPr marL="514350" indent="-514350">
              <a:buNone/>
            </a:pPr>
            <a:r>
              <a:rPr lang="cs-CZ" sz="3800" b="1" dirty="0" smtClean="0">
                <a:solidFill>
                  <a:srgbClr val="C00000"/>
                </a:solidFill>
              </a:rPr>
              <a:t>6)Jaký emulgátor je vhodný pro emulzi ¨typu V/O?</a:t>
            </a:r>
          </a:p>
          <a:p>
            <a:pPr marL="514350" indent="-514350">
              <a:buNone/>
            </a:pPr>
            <a:r>
              <a:rPr lang="cs-CZ" sz="3800" dirty="0" smtClean="0"/>
              <a:t>Cholesterol, lanolin, mastné alkoholy</a:t>
            </a:r>
          </a:p>
          <a:p>
            <a:pPr marL="514350" indent="-514350">
              <a:buNone/>
            </a:pPr>
            <a:r>
              <a:rPr lang="cs-CZ" sz="3800" b="1" dirty="0" smtClean="0">
                <a:solidFill>
                  <a:srgbClr val="C00000"/>
                </a:solidFill>
              </a:rPr>
              <a:t>7)Jaké vlastnosti mají fáze emulzí?</a:t>
            </a:r>
          </a:p>
          <a:p>
            <a:pPr marL="514350" indent="-514350">
              <a:buNone/>
            </a:pPr>
            <a:r>
              <a:rPr lang="cs-CZ" sz="3800" dirty="0" smtClean="0"/>
              <a:t>Vnitřní – rozpojitá, drobné kuličky</a:t>
            </a:r>
          </a:p>
          <a:p>
            <a:pPr marL="514350" indent="-514350">
              <a:buNone/>
            </a:pPr>
            <a:r>
              <a:rPr lang="cs-CZ" sz="3800" dirty="0" smtClean="0"/>
              <a:t>Vnější  - spojitá, obklopuje vnitřní fázi</a:t>
            </a:r>
          </a:p>
          <a:p>
            <a:pPr marL="514350" indent="-514350">
              <a:buNone/>
            </a:pPr>
            <a:endParaRPr lang="cs-CZ" sz="3800" dirty="0" smtClean="0"/>
          </a:p>
          <a:p>
            <a:pPr marL="514350" indent="-514350"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052736"/>
            <a:ext cx="22288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u="sng" dirty="0" smtClean="0"/>
              <a:t>Použitá literatura</a:t>
            </a:r>
            <a:r>
              <a:rPr lang="cs-CZ" sz="2000" dirty="0" smtClean="0"/>
              <a:t>: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700808"/>
            <a:ext cx="757085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Peterka, Kocourek, Podzimek. Materiály pro 1. – 3. ročník učebního</a:t>
            </a:r>
          </a:p>
          <a:p>
            <a:r>
              <a:rPr lang="cs-CZ" dirty="0" smtClean="0"/>
              <a:t>oboru Kadeřník. 3. vydání, Praha: </a:t>
            </a:r>
            <a:r>
              <a:rPr lang="cs-CZ" dirty="0" err="1" smtClean="0"/>
              <a:t>Informatorium</a:t>
            </a:r>
            <a:r>
              <a:rPr lang="cs-CZ" dirty="0" smtClean="0"/>
              <a:t>, 1999.</a:t>
            </a:r>
          </a:p>
          <a:p>
            <a:r>
              <a:rPr lang="cs-CZ" dirty="0" smtClean="0"/>
              <a:t>ISBN 80 – 86073 – 38 – 6.</a:t>
            </a:r>
          </a:p>
          <a:p>
            <a:endParaRPr lang="cs-CZ" dirty="0" smtClean="0"/>
          </a:p>
          <a:p>
            <a:r>
              <a:rPr lang="cs-CZ" dirty="0" smtClean="0"/>
              <a:t>Zahradník Miroslav. Materiály II pro 3. ročník oboru Kosmetička. První </a:t>
            </a:r>
          </a:p>
          <a:p>
            <a:r>
              <a:rPr lang="cs-CZ" dirty="0" smtClean="0"/>
              <a:t>vydání, Praha: </a:t>
            </a:r>
            <a:r>
              <a:rPr lang="cs-CZ" dirty="0" err="1" smtClean="0"/>
              <a:t>Informatorium</a:t>
            </a:r>
            <a:r>
              <a:rPr lang="cs-CZ" dirty="0" smtClean="0"/>
              <a:t>, 2001. ISBN 80 – 86073 – 83 – 1.</a:t>
            </a:r>
          </a:p>
          <a:p>
            <a:endParaRPr lang="cs-CZ" dirty="0" smtClean="0"/>
          </a:p>
          <a:p>
            <a:r>
              <a:rPr lang="cs-CZ" dirty="0" smtClean="0"/>
              <a:t>Nákres –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137</TotalTime>
  <Words>494</Words>
  <Application>Microsoft Office PowerPoint</Application>
  <PresentationFormat>Předvádění na obrazovce (4:3)</PresentationFormat>
  <Paragraphs>113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Lití písma</vt:lpstr>
      <vt:lpstr>Snímek 1</vt:lpstr>
      <vt:lpstr>Kosmetické emulze</vt:lpstr>
      <vt:lpstr>Snímek 3</vt:lpstr>
      <vt:lpstr>Druhy kosmetických emulzí</vt:lpstr>
      <vt:lpstr>Fáze emulze</vt:lpstr>
      <vt:lpstr>Typy emulze</vt:lpstr>
      <vt:lpstr>Složení emulze</vt:lpstr>
      <vt:lpstr>Vlastnosti emulgátorů</vt:lpstr>
      <vt:lpstr>Druhy emulgátorů</vt:lpstr>
      <vt:lpstr>Shrnující otázky: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Kosmetické emulze</dc:title>
  <dc:creator>user</dc:creator>
  <cp:lastModifiedBy>user</cp:lastModifiedBy>
  <cp:revision>19</cp:revision>
  <dcterms:created xsi:type="dcterms:W3CDTF">2014-03-16T06:11:09Z</dcterms:created>
  <dcterms:modified xsi:type="dcterms:W3CDTF">2014-05-07T19:12:50Z</dcterms:modified>
</cp:coreProperties>
</file>