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9" r:id="rId3"/>
    <p:sldId id="262" r:id="rId4"/>
    <p:sldId id="263" r:id="rId5"/>
    <p:sldId id="264" r:id="rId6"/>
    <p:sldId id="265" r:id="rId7"/>
    <p:sldId id="266" r:id="rId8"/>
    <p:sldId id="267" r:id="rId9"/>
    <p:sldId id="277" r:id="rId10"/>
    <p:sldId id="272" r:id="rId11"/>
    <p:sldId id="273" r:id="rId12"/>
    <p:sldId id="275" r:id="rId13"/>
    <p:sldId id="27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054693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 11 Dort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564364" y="476672"/>
            <a:ext cx="6480720" cy="122455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>
                <a:solidFill>
                  <a:srgbClr val="0070C0"/>
                </a:solidFill>
              </a:rPr>
              <a:t/>
            </a:r>
            <a:br>
              <a:rPr lang="cs-CZ" sz="9600" b="1" dirty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ODČÍTÁNÍ  OD  12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362948"/>
            <a:ext cx="3322631" cy="15841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4158319" y="1650826"/>
            <a:ext cx="626382" cy="222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3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708" y="2420888"/>
            <a:ext cx="5368942" cy="23619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706835" y="381988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952858" y="1243430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450299" y="225406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5015993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498012" y="1238258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/>
              <a:t>2</a:t>
            </a:r>
            <a:r>
              <a:rPr lang="cs-CZ" sz="2000" b="1" dirty="0" smtClean="0"/>
              <a:t> svíčky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2 = 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056580" y="381989"/>
            <a:ext cx="714675" cy="23762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484288" y="643700"/>
            <a:ext cx="714675" cy="23762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707955" y="1152957"/>
            <a:ext cx="714675" cy="23762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056011" y="943734"/>
            <a:ext cx="714675" cy="23762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346904" y="1152956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65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5" y="2420888"/>
            <a:ext cx="5545986" cy="23619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504654" y="38114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825998" y="1109568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241607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417943" y="113200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20939" y="101744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 smtClean="0"/>
              <a:t>3 svíčky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3 = 9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877185" y="381146"/>
            <a:ext cx="714675" cy="23762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169767" y="1105365"/>
            <a:ext cx="714675" cy="23762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484288" y="1122629"/>
            <a:ext cx="714675" cy="23762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94668" y="585952"/>
            <a:ext cx="714675" cy="237626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800061" y="930168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52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420888"/>
            <a:ext cx="5978033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340843" y="381144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521429" y="1253483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952060" y="333182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5" y="1186998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9775" y="76958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/>
              <a:t>4</a:t>
            </a:r>
            <a:r>
              <a:rPr lang="cs-CZ" sz="2000" b="1" dirty="0" smtClean="0"/>
              <a:t> svíčky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4 = 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707953" y="507421"/>
            <a:ext cx="714675" cy="23762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940744" y="1257685"/>
            <a:ext cx="714675" cy="23762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655911" y="935104"/>
            <a:ext cx="714675" cy="237626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084189" y="593037"/>
            <a:ext cx="714675" cy="23762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311472" y="1196372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2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20888"/>
            <a:ext cx="6050042" cy="25202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996776" y="507421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450842" y="1314086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3782" y="0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 smtClean="0"/>
              <a:t>5 svíček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5 = 7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27112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900282" y="643702"/>
            <a:ext cx="714675" cy="23762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469345" y="573399"/>
            <a:ext cx="714675" cy="237626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756836" y="1135259"/>
            <a:ext cx="714675" cy="23762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40221" y="1135259"/>
            <a:ext cx="714675" cy="237626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472005" y="980221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0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14625"/>
            <a:ext cx="6205823" cy="23681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006984" y="329293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461051" y="948164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004562" y="280789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505" y="72201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/>
              <a:t>6</a:t>
            </a:r>
            <a:r>
              <a:rPr lang="cs-CZ" sz="2000" b="1" dirty="0" smtClean="0"/>
              <a:t> svíček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6 = 6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99821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12365" y="886656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83545" y="1182459"/>
            <a:ext cx="714675" cy="237626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307812" y="507422"/>
            <a:ext cx="714675" cy="23762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618604" y="891966"/>
            <a:ext cx="714675" cy="237626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046881" y="1005228"/>
            <a:ext cx="714675" cy="237626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199456" y="857465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38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515378"/>
            <a:ext cx="6122049" cy="24257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839565" y="505201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01663" y="483191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75266" y="703573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697721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8192" y="51390"/>
            <a:ext cx="309039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 smtClean="0"/>
              <a:t>7 svíček sfoukni.</a:t>
            </a:r>
          </a:p>
          <a:p>
            <a:r>
              <a:rPr lang="cs-CZ" sz="2000" b="1" dirty="0"/>
              <a:t>Kolik svíček stále hoří ?</a:t>
            </a:r>
          </a:p>
          <a:p>
            <a:endParaRPr lang="cs-CZ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7 = 5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63333" y="456101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27112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21704" y="896093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065291" y="4858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474587" y="896388"/>
            <a:ext cx="714675" cy="23762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22660" y="555715"/>
            <a:ext cx="714675" cy="237626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423962" y="1090844"/>
            <a:ext cx="714675" cy="237626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902865" y="1005227"/>
            <a:ext cx="714675" cy="237626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046311" y="1078199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98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  <p:bldP spid="18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414624"/>
            <a:ext cx="6408712" cy="23681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554707" y="1105366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4034253" y="312976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998312" y="358457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5882357" y="381144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5359642" y="1330729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6299656" y="1226493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882798" y="658568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7144482" y="591833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0869" y="73976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/>
              <a:t>8</a:t>
            </a:r>
            <a:r>
              <a:rPr lang="cs-CZ" sz="2000" b="1" dirty="0" smtClean="0"/>
              <a:t> svíček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8 = 4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80980" y="764091"/>
            <a:ext cx="714675" cy="237626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4440403" y="1360140"/>
            <a:ext cx="714675" cy="23762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037535" y="308773"/>
            <a:ext cx="714675" cy="23762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525122" y="1398617"/>
            <a:ext cx="714675" cy="2376264"/>
          </a:xfrm>
          <a:prstGeom prst="rect">
            <a:avLst/>
          </a:prstGeom>
        </p:spPr>
      </p:pic>
      <p:sp>
        <p:nvSpPr>
          <p:cNvPr id="18" name="Ovál 17"/>
          <p:cNvSpPr/>
          <p:nvPr/>
        </p:nvSpPr>
        <p:spPr>
          <a:xfrm>
            <a:off x="6603651" y="12268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168749" y="33536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634007" y="1321552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256985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688013" y="13792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266532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772732" y="1379244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770697" y="943734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90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414624"/>
            <a:ext cx="6408712" cy="23681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554707" y="1105366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4034253" y="312976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998312" y="358457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5882357" y="381144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5359642" y="1330729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6299656" y="1226493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882798" y="658568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7144482" y="591833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54561" y="69708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/>
              <a:t>9</a:t>
            </a:r>
            <a:r>
              <a:rPr lang="cs-CZ" sz="2000" b="1" dirty="0" smtClean="0"/>
              <a:t> svíček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9 = </a:t>
            </a:r>
            <a:r>
              <a:rPr lang="cs-CZ" sz="60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80980" y="764091"/>
            <a:ext cx="714675" cy="237626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4440403" y="1360140"/>
            <a:ext cx="714675" cy="23762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037535" y="308773"/>
            <a:ext cx="714675" cy="23762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525122" y="1398617"/>
            <a:ext cx="714675" cy="2376264"/>
          </a:xfrm>
          <a:prstGeom prst="rect">
            <a:avLst/>
          </a:prstGeom>
        </p:spPr>
      </p:pic>
      <p:sp>
        <p:nvSpPr>
          <p:cNvPr id="18" name="Ovál 17"/>
          <p:cNvSpPr/>
          <p:nvPr/>
        </p:nvSpPr>
        <p:spPr>
          <a:xfrm>
            <a:off x="6603651" y="12268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168749" y="33536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634007" y="1321552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256985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688013" y="13792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266532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772732" y="1379244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269904" y="246913"/>
            <a:ext cx="612556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770697" y="943734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6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14624"/>
            <a:ext cx="6480720" cy="25265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583422" y="1217862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4034253" y="312976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4998312" y="358457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5882357" y="381144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5359642" y="1330729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6299656" y="1226493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882798" y="658568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7144482" y="591833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1183" y="84001"/>
            <a:ext cx="30903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Kolik svíček hoří na dortu ?</a:t>
            </a:r>
          </a:p>
          <a:p>
            <a:r>
              <a:rPr lang="cs-CZ" sz="2000" b="1" dirty="0" smtClean="0"/>
              <a:t>10 svíček sfoukni.</a:t>
            </a:r>
          </a:p>
          <a:p>
            <a:r>
              <a:rPr lang="cs-CZ" sz="2000" b="1" dirty="0" smtClean="0"/>
              <a:t>Kolik svíček stále hoří ?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12 – 10 = 2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126429" y="688920"/>
            <a:ext cx="714675" cy="237626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4440403" y="1360140"/>
            <a:ext cx="714675" cy="237626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053695" y="308772"/>
            <a:ext cx="714675" cy="23762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3480918" y="1281882"/>
            <a:ext cx="714675" cy="2376264"/>
          </a:xfrm>
          <a:prstGeom prst="rect">
            <a:avLst/>
          </a:prstGeom>
        </p:spPr>
      </p:pic>
      <p:sp>
        <p:nvSpPr>
          <p:cNvPr id="18" name="Ovál 17"/>
          <p:cNvSpPr/>
          <p:nvPr/>
        </p:nvSpPr>
        <p:spPr>
          <a:xfrm>
            <a:off x="6603651" y="12268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168749" y="33536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634007" y="1321552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256985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688013" y="1379245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266532" y="306371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802008" y="1278383"/>
            <a:ext cx="443382" cy="1081949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301305" y="266898"/>
            <a:ext cx="538005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887027" y="1089639"/>
            <a:ext cx="456993" cy="117185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1667319" y="943734"/>
            <a:ext cx="714675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5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=                  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8 =                  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6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=                  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1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=                  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=                  12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7744" y="3061773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94918" y="3061773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33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10                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4                 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7                 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9                 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11                12 -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64634" y="185722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6443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07297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07297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07297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99178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368919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84633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9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411272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313</Words>
  <Application>Microsoft Office PowerPoint</Application>
  <PresentationFormat>Předvádění na obrazovce (4:3)</PresentationFormat>
  <Paragraphs>79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 ODČÍTÁNÍ  OD  12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35</cp:revision>
  <dcterms:created xsi:type="dcterms:W3CDTF">2011-05-07T19:32:38Z</dcterms:created>
  <dcterms:modified xsi:type="dcterms:W3CDTF">2011-11-15T16:07:33Z</dcterms:modified>
</cp:coreProperties>
</file>