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9" r:id="rId3"/>
    <p:sldId id="256" r:id="rId4"/>
    <p:sldId id="258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4F3DD-A048-4D70-A9BF-8D71DB9C8CB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0E82C9-443D-4D9A-9ADD-8739A88804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4F3DD-A048-4D70-A9BF-8D71DB9C8CB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0E82C9-443D-4D9A-9ADD-8739A8880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4F3DD-A048-4D70-A9BF-8D71DB9C8CB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0E82C9-443D-4D9A-9ADD-8739A88804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4F3DD-A048-4D70-A9BF-8D71DB9C8CB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0E82C9-443D-4D9A-9ADD-8739A8880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4F3DD-A048-4D70-A9BF-8D71DB9C8CB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0E82C9-443D-4D9A-9ADD-8739A8880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4F3DD-A048-4D70-A9BF-8D71DB9C8CB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0E82C9-443D-4D9A-9ADD-8739A8880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4F3DD-A048-4D70-A9BF-8D71DB9C8CB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0E82C9-443D-4D9A-9ADD-8739A88804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4F3DD-A048-4D70-A9BF-8D71DB9C8CB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0E82C9-443D-4D9A-9ADD-8739A8880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4F3DD-A048-4D70-A9BF-8D71DB9C8CB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0E82C9-443D-4D9A-9ADD-8739A88804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4F3DD-A048-4D70-A9BF-8D71DB9C8CB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0E82C9-443D-4D9A-9ADD-8739A8880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94F3DD-A048-4D70-A9BF-8D71DB9C8CB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0E82C9-443D-4D9A-9ADD-8739A88804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B94F3DD-A048-4D70-A9BF-8D71DB9C8CB6}" type="datetimeFigureOut">
              <a:rPr lang="cs-CZ" smtClean="0"/>
              <a:pPr/>
              <a:t>9.5.2014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70E82C9-443D-4D9A-9ADD-8739A88804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emsk%C3%A9_j%C3%A1dro" TargetMode="External"/><Relationship Id="rId7" Type="http://schemas.openxmlformats.org/officeDocument/2006/relationships/hyperlink" Target="http://commons.wikimedia.org/wiki/File:Pr%C5%AF%C5%99ez_Zem%C3%AD.png" TargetMode="External"/><Relationship Id="rId2" Type="http://schemas.openxmlformats.org/officeDocument/2006/relationships/hyperlink" Target="http://cs.wikipedia.org/wiki/Zemsk%C3%BD_pl%C3%A1%C5%A1%C5%A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web.cz/clanky/clanek-34/" TargetMode="External"/><Relationship Id="rId5" Type="http://schemas.openxmlformats.org/officeDocument/2006/relationships/hyperlink" Target="http://www.gweb.cz/geologie/petrologie/" TargetMode="External"/><Relationship Id="rId4" Type="http://schemas.openxmlformats.org/officeDocument/2006/relationships/hyperlink" Target="http://www.national-geographic.cz/detail/zemske-jadro-je-mnohem-zhavejsi-nez-vedci-odhadovali-4204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060848"/>
            <a:ext cx="7406640" cy="4459256"/>
          </a:xfrm>
        </p:spPr>
        <p:txBody>
          <a:bodyPr>
            <a:normAutofit/>
          </a:bodyPr>
          <a:lstStyle/>
          <a:p>
            <a:r>
              <a:rPr lang="cs-CZ" sz="1300" b="1" dirty="0"/>
              <a:t>Název školy:  Základní škola a Mateřská škola Kladno, Norská 2633</a:t>
            </a:r>
          </a:p>
          <a:p>
            <a:r>
              <a:rPr lang="cs-CZ" sz="1300" b="1" dirty="0"/>
              <a:t>Autor: Mgr. Kateřina Wernerová    </a:t>
            </a:r>
          </a:p>
          <a:p>
            <a:r>
              <a:rPr lang="cs-CZ" sz="1300" b="1" dirty="0" smtClean="0"/>
              <a:t> </a:t>
            </a:r>
            <a:r>
              <a:rPr lang="cs-CZ" sz="1300" b="1" dirty="0"/>
              <a:t>Název materiálu:  VY_52_INOVACE_ </a:t>
            </a:r>
            <a:r>
              <a:rPr lang="cs-CZ" sz="1300" b="1" dirty="0" smtClean="0"/>
              <a:t>Pr.9.We. 29_Stavba_zemskeho_telesa</a:t>
            </a:r>
            <a:endParaRPr lang="cs-CZ" sz="1300" b="1" dirty="0"/>
          </a:p>
          <a:p>
            <a:r>
              <a:rPr lang="cs-CZ" sz="1300" b="1" dirty="0"/>
              <a:t>Datum:  1. </a:t>
            </a:r>
            <a:r>
              <a:rPr lang="cs-CZ" sz="1300" b="1" dirty="0" smtClean="0"/>
              <a:t>9. </a:t>
            </a:r>
            <a:r>
              <a:rPr lang="cs-CZ" sz="1300" b="1" dirty="0"/>
              <a:t>2013</a:t>
            </a:r>
          </a:p>
          <a:p>
            <a:r>
              <a:rPr lang="cs-CZ" sz="1300" b="1" dirty="0"/>
              <a:t>Ročník:  </a:t>
            </a:r>
            <a:r>
              <a:rPr lang="cs-CZ" sz="1300" b="1" dirty="0" smtClean="0"/>
              <a:t>devátý</a:t>
            </a:r>
            <a:endParaRPr lang="cs-CZ" sz="1300" b="1" dirty="0"/>
          </a:p>
          <a:p>
            <a:r>
              <a:rPr lang="cs-CZ" sz="1300" b="1" dirty="0"/>
              <a:t>Vzdělávací oblast: Člověk a příroda</a:t>
            </a:r>
          </a:p>
          <a:p>
            <a:r>
              <a:rPr lang="cs-CZ" sz="1300" b="1" dirty="0"/>
              <a:t>Vzdělávací obor: Přírodopis</a:t>
            </a:r>
          </a:p>
          <a:p>
            <a:r>
              <a:rPr lang="cs-CZ" sz="1300" b="1" dirty="0" smtClean="0"/>
              <a:t>Číslo operačního programu: CZ.1.07/1.4.00/21.3489</a:t>
            </a:r>
            <a:endParaRPr lang="cs-CZ" sz="1300" b="1" dirty="0"/>
          </a:p>
          <a:p>
            <a:r>
              <a:rPr lang="cs-CZ" sz="1300" b="1" dirty="0"/>
              <a:t>Název projektu: UČÍME SE S RADOSTÍ</a:t>
            </a:r>
          </a:p>
          <a:p>
            <a:endParaRPr lang="cs-CZ" sz="1300" b="1" dirty="0"/>
          </a:p>
          <a:p>
            <a:endParaRPr lang="cs-CZ" sz="1300" b="1" dirty="0"/>
          </a:p>
          <a:p>
            <a:r>
              <a:rPr lang="cs-CZ" sz="1300" b="1" dirty="0" smtClean="0"/>
              <a:t>Anotace</a:t>
            </a:r>
            <a:r>
              <a:rPr lang="cs-CZ" dirty="0" smtClean="0"/>
              <a:t>: </a:t>
            </a:r>
          </a:p>
          <a:p>
            <a:r>
              <a:rPr lang="cs-CZ" sz="1100" b="1" dirty="0" smtClean="0"/>
              <a:t>Prezentaci je možno použít k seznámení s učivem o stavbě zemského tělesa, případně k opakování nebo shrnutí učiva.</a:t>
            </a:r>
            <a:endParaRPr lang="cs-CZ" sz="1100" b="1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32656"/>
            <a:ext cx="644651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689314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1124744"/>
            <a:ext cx="7406640" cy="201622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/>
              </a:rPr>
              <a:t>Stavba zemského tělesa</a:t>
            </a:r>
            <a:endParaRPr lang="cs-CZ" b="1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9071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435608" y="548680"/>
            <a:ext cx="7498080" cy="590465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/>
              </a:rPr>
              <a:t>1. Země jako planeta:</a:t>
            </a:r>
            <a:br>
              <a:rPr lang="cs-CZ" sz="2800" b="1" dirty="0" smtClean="0">
                <a:solidFill>
                  <a:srgbClr val="FF0000"/>
                </a:solidFill>
                <a:effectLst/>
              </a:rPr>
            </a:br>
            <a:r>
              <a:rPr lang="cs-CZ" sz="2800" b="1" dirty="0">
                <a:effectLst/>
              </a:rPr>
              <a:t/>
            </a:r>
            <a:br>
              <a:rPr lang="cs-CZ" sz="2800" b="1" dirty="0">
                <a:effectLst/>
              </a:rPr>
            </a:br>
            <a:r>
              <a:rPr lang="cs-CZ" sz="2800" dirty="0">
                <a:effectLst/>
              </a:rPr>
              <a:t>Země je třetí planeta sluneční soustavy, zároveň největší terestrická planeta v soustavě a jediné planetární těleso, na němž je dle současných vědeckých poznatků potvrzen život. Země nejspíše vznikla před 4,6 miliardami </a:t>
            </a:r>
            <a:r>
              <a:rPr lang="cs-CZ" sz="2800" dirty="0" smtClean="0">
                <a:effectLst/>
              </a:rPr>
              <a:t>let.</a:t>
            </a:r>
            <a:br>
              <a:rPr lang="cs-CZ" sz="2800" dirty="0" smtClean="0">
                <a:effectLst/>
              </a:rPr>
            </a:br>
            <a:r>
              <a:rPr lang="cs-CZ" sz="2800" dirty="0" smtClean="0">
                <a:effectLst/>
              </a:rPr>
              <a:t>Země se skládá z jednotlivých zemských sfér, které probereme podrobněji.</a:t>
            </a:r>
            <a:br>
              <a:rPr lang="cs-CZ" sz="2800" dirty="0" smtClean="0">
                <a:effectLst/>
              </a:rPr>
            </a:br>
            <a:r>
              <a:rPr lang="cs-CZ" sz="2800" dirty="0" smtClean="0">
                <a:effectLst/>
              </a:rPr>
              <a:t>Sféry se dynamicky mění, probíhají v nich geologické děje, hlavně v oblasti litosféry.</a:t>
            </a:r>
            <a:endParaRPr lang="cs-CZ" sz="2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52271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2211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/>
              </a:rPr>
              <a:t>2. Části zemského tělesa - geosféry</a:t>
            </a:r>
            <a:endParaRPr lang="cs-CZ" sz="2800" b="1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Tvar Země je nedokonalá koule s </a:t>
            </a:r>
            <a:r>
              <a:rPr lang="cs-CZ" dirty="0"/>
              <a:t>poloměrem 6378 km, uprostřed se nachází malé pevné jádro obklopené polotekutým vnějším jádrem, dále pak pláštěm a zemskou kůrou, která se dělí na oceánskou a </a:t>
            </a:r>
            <a:r>
              <a:rPr lang="cs-CZ" dirty="0" smtClean="0"/>
              <a:t>kontinentální neboli pevninskou. Zemská </a:t>
            </a:r>
            <a:r>
              <a:rPr lang="cs-CZ" dirty="0"/>
              <a:t>kůra je tvořena litosférickými deskami, které jsou v neustálém </a:t>
            </a:r>
            <a:r>
              <a:rPr lang="cs-CZ" dirty="0" smtClean="0"/>
              <a:t>pohybu. </a:t>
            </a:r>
          </a:p>
          <a:p>
            <a:r>
              <a:rPr lang="cs-CZ" dirty="0" smtClean="0"/>
              <a:t> </a:t>
            </a:r>
            <a:r>
              <a:rPr lang="cs-CZ" dirty="0"/>
              <a:t>Na povrchu Země se vyskytuje </a:t>
            </a:r>
            <a:r>
              <a:rPr lang="cs-CZ" b="1" dirty="0"/>
              <a:t>hydrosféra</a:t>
            </a:r>
            <a:r>
              <a:rPr lang="cs-CZ" dirty="0"/>
              <a:t> v podobě souvislého oceánu kapalné vody, který zabírá přibližně </a:t>
            </a:r>
            <a:r>
              <a:rPr lang="cs-CZ" dirty="0" smtClean="0"/>
              <a:t>2/3 </a:t>
            </a:r>
            <a:r>
              <a:rPr lang="cs-CZ" dirty="0"/>
              <a:t>zemského povrchu.  </a:t>
            </a:r>
            <a:r>
              <a:rPr lang="cs-CZ" dirty="0" smtClean="0"/>
              <a:t>Na </a:t>
            </a:r>
            <a:r>
              <a:rPr lang="cs-CZ" dirty="0"/>
              <a:t>velmi úzkém pásu rozhraní mezi </a:t>
            </a:r>
            <a:r>
              <a:rPr lang="cs-CZ" b="1" dirty="0"/>
              <a:t>litosférou</a:t>
            </a:r>
            <a:r>
              <a:rPr lang="cs-CZ" dirty="0"/>
              <a:t> a atmosférou se nachází </a:t>
            </a:r>
            <a:r>
              <a:rPr lang="cs-CZ" b="1" dirty="0"/>
              <a:t>biosféra</a:t>
            </a:r>
            <a:r>
              <a:rPr lang="cs-CZ" dirty="0"/>
              <a:t>, živý obal Země, který je tvořen živými organismy. Jeho činností došlo k přeměně části litosféry na půdní obal Země tzv. </a:t>
            </a:r>
            <a:r>
              <a:rPr lang="cs-CZ" b="1" dirty="0" err="1"/>
              <a:t>pedosféru</a:t>
            </a:r>
            <a:r>
              <a:rPr lang="cs-CZ" dirty="0"/>
              <a:t>. Celou planetu obklopuje hustá </a:t>
            </a:r>
            <a:r>
              <a:rPr lang="cs-CZ" b="1" dirty="0"/>
              <a:t>atmosféra</a:t>
            </a:r>
            <a:r>
              <a:rPr lang="cs-CZ" dirty="0"/>
              <a:t> tvořená převážně dusíkem a kyslíkem vytvářející směs obvykle nazývanou jako vzduch.</a:t>
            </a:r>
          </a:p>
        </p:txBody>
      </p:sp>
    </p:spTree>
    <p:extLst>
      <p:ext uri="{BB962C8B-B14F-4D97-AF65-F5344CB8AC3E}">
        <p14:creationId xmlns:p14="http://schemas.microsoft.com/office/powerpoint/2010/main" xmlns="" val="2853124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476672"/>
            <a:ext cx="7498080" cy="94096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/>
              </a:rPr>
              <a:t>a) Zemské jádro: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268760"/>
            <a:ext cx="7498080" cy="4979640"/>
          </a:xfrm>
        </p:spPr>
        <p:txBody>
          <a:bodyPr>
            <a:normAutofit/>
          </a:bodyPr>
          <a:lstStyle/>
          <a:p>
            <a:r>
              <a:rPr lang="cs-CZ" sz="2000" dirty="0"/>
              <a:t>Jádro se dělí na dvě části </a:t>
            </a:r>
            <a:r>
              <a:rPr lang="cs-CZ" sz="2000" dirty="0" smtClean="0"/>
              <a:t>– vnitřní jádro </a:t>
            </a:r>
            <a:r>
              <a:rPr lang="cs-CZ" sz="2000" dirty="0"/>
              <a:t>s poloměrem ~1250 km a tekuté vnější jádro o poloměru ~3500 km, které se rozprostírá kolem něj. Všeobecně se předpokládá, že vnitřní jádro je pevné a složené především ze železa a z menší části z </a:t>
            </a:r>
            <a:r>
              <a:rPr lang="cs-CZ" sz="2000" dirty="0" smtClean="0"/>
              <a:t>niklu</a:t>
            </a:r>
          </a:p>
          <a:p>
            <a:r>
              <a:rPr lang="cs-CZ" sz="2000" dirty="0"/>
              <a:t>Na jádro tak připadá okolo 31 % celkové hmotnosti </a:t>
            </a:r>
            <a:r>
              <a:rPr lang="cs-CZ" sz="2000" dirty="0" smtClean="0"/>
              <a:t>Země. Poslední </a:t>
            </a:r>
            <a:r>
              <a:rPr lang="cs-CZ" sz="2000" dirty="0"/>
              <a:t>důkazy naznačují, že vnitřní jádro Země nejspíš rotuje poněkud rychleji než zbytek </a:t>
            </a:r>
            <a:r>
              <a:rPr lang="cs-CZ" sz="2000" dirty="0" smtClean="0"/>
              <a:t>planety.</a:t>
            </a:r>
          </a:p>
          <a:p>
            <a:r>
              <a:rPr lang="cs-CZ" sz="2000" dirty="0"/>
              <a:t>Z jádra se neustále uvolňuje značné množství akumulovaného tepla, které má za následek pohyb roztaveného materiálu v zemském </a:t>
            </a:r>
            <a:r>
              <a:rPr lang="cs-CZ" sz="2000" dirty="0" smtClean="0"/>
              <a:t>tělese</a:t>
            </a:r>
          </a:p>
          <a:p>
            <a:r>
              <a:rPr lang="cs-CZ" sz="2000" dirty="0" smtClean="0"/>
              <a:t>Zemské jádro je žhavější, než </a:t>
            </a:r>
            <a:r>
              <a:rPr lang="cs-CZ" sz="2000" dirty="0"/>
              <a:t>vědci předpokládali, </a:t>
            </a:r>
            <a:r>
              <a:rPr lang="cs-CZ" sz="2000" dirty="0" smtClean="0"/>
              <a:t>teplota </a:t>
            </a:r>
            <a:r>
              <a:rPr lang="cs-CZ" sz="2000" dirty="0"/>
              <a:t>tam podle novách výzkumů dosahuje 6000 stupňů Celsia, což je o 1000 více, než vědci zjistili na základě jiného pokusu před 20 lety.</a:t>
            </a:r>
          </a:p>
        </p:txBody>
      </p:sp>
    </p:spTree>
    <p:extLst>
      <p:ext uri="{BB962C8B-B14F-4D97-AF65-F5344CB8AC3E}">
        <p14:creationId xmlns:p14="http://schemas.microsoft.com/office/powerpoint/2010/main" xmlns="" val="7784001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620688"/>
            <a:ext cx="7498080" cy="79695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/>
              </a:rPr>
              <a:t>b) Zemský plášť: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Zemský plášť je jedna z vrstev Země, shora vymezená zemskou kůrou a zespodu zemským jádrem. </a:t>
            </a:r>
            <a:r>
              <a:rPr lang="cs-CZ" sz="2000" dirty="0" smtClean="0"/>
              <a:t>Lze ho rozdělit na </a:t>
            </a:r>
            <a:r>
              <a:rPr lang="cs-CZ" sz="2000" dirty="0"/>
              <a:t>svrchní a spodní </a:t>
            </a:r>
            <a:r>
              <a:rPr lang="cs-CZ" sz="2000" dirty="0" smtClean="0"/>
              <a:t>plášť.  </a:t>
            </a:r>
            <a:r>
              <a:rPr lang="cs-CZ" sz="2000" dirty="0"/>
              <a:t>Většinu současných poznatků o plášti se podařilo získat během 20. století podrobnou analýzou příchodů seismických vln. V plášti probíhá neustále plášťová konvekce, která souvisí s deskovou tektonikou a jejíž obraz můžeme získat pomocí seismické tomografie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/>
              <a:t>Zemský plášť jako celé těleso tvoří přibližně 69 % zemské hmotnosti a 84 % celkového objemu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/>
              <a:t>Plášť Země tvoří převážně těžké minerály, podobné těm, jež jsou přítomny i v zemské </a:t>
            </a:r>
            <a:r>
              <a:rPr lang="cs-CZ" sz="2000" dirty="0" smtClean="0"/>
              <a:t>kůře. 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0143835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/>
              </a:rPr>
              <a:t>Průřez zemským tělesem: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196752"/>
            <a:ext cx="7498080" cy="505164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628800"/>
            <a:ext cx="5688632" cy="4032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697558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/>
              </a:rPr>
              <a:t>c) Zemská kůra: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/>
              <a:t>Zemská kůra tvoří nejsvrchnější obal zemského tělesa. Ve srovnání s jádrem a zemským pláštěm je její mocnost minimální. Zemskou kůru můžeme rozdělit na </a:t>
            </a:r>
            <a:r>
              <a:rPr lang="cs-CZ" sz="2000" dirty="0" smtClean="0"/>
              <a:t>kontinentální </a:t>
            </a:r>
            <a:r>
              <a:rPr lang="cs-CZ" sz="2000" dirty="0" smtClean="0"/>
              <a:t>(pevninskou</a:t>
            </a:r>
            <a:r>
              <a:rPr lang="cs-CZ" sz="2000" dirty="0" smtClean="0"/>
              <a:t>) </a:t>
            </a:r>
            <a:r>
              <a:rPr lang="cs-CZ" sz="2000" dirty="0"/>
              <a:t>a </a:t>
            </a:r>
            <a:r>
              <a:rPr lang="cs-CZ" sz="2000" dirty="0" smtClean="0"/>
              <a:t>oceánskou.</a:t>
            </a:r>
          </a:p>
          <a:p>
            <a:r>
              <a:rPr lang="cs-CZ" sz="2000" dirty="0"/>
              <a:t>Zemská kůra je rozdělená na litosférické desky, které se vůči sobě různě posunují. S pohybem litosférických desek se pohybují i kontinenty. Jako první vyslovil myšlenku pohybu kontinentů (kontinentální drift) Alfred </a:t>
            </a:r>
            <a:r>
              <a:rPr lang="cs-CZ" sz="2000" dirty="0" err="1"/>
              <a:t>Lother</a:t>
            </a:r>
            <a:r>
              <a:rPr lang="cs-CZ" sz="2000" dirty="0"/>
              <a:t> </a:t>
            </a:r>
            <a:r>
              <a:rPr lang="cs-CZ" sz="2000" dirty="0" err="1"/>
              <a:t>Wegener</a:t>
            </a:r>
            <a:r>
              <a:rPr lang="cs-CZ" sz="2000" dirty="0"/>
              <a:t> v roce </a:t>
            </a:r>
            <a:r>
              <a:rPr lang="cs-CZ" sz="2000" dirty="0" smtClean="0"/>
              <a:t>1912.</a:t>
            </a:r>
          </a:p>
          <a:p>
            <a:r>
              <a:rPr lang="cs-CZ" sz="2000" dirty="0"/>
              <a:t>Aby byla zachována rovnováha, musí kůra někde zanikat. Zemská kůra zaniká </a:t>
            </a:r>
            <a:r>
              <a:rPr lang="cs-CZ" sz="2000" dirty="0" smtClean="0"/>
              <a:t>tam, </a:t>
            </a:r>
            <a:r>
              <a:rPr lang="cs-CZ" sz="2000" dirty="0"/>
              <a:t>kde se dvě litosférické desky posunují proti </a:t>
            </a:r>
            <a:r>
              <a:rPr lang="cs-CZ" sz="2000" dirty="0" smtClean="0"/>
              <a:t>sobě.</a:t>
            </a:r>
          </a:p>
          <a:p>
            <a:r>
              <a:rPr lang="cs-CZ" sz="2000" dirty="0" smtClean="0"/>
              <a:t>Zemská kůra a svrchní část pláště se označuje jako litosféra – horninový obal Země. Je zdrojem našeho nerostného bohatství – hornin a nerostů </a:t>
            </a:r>
            <a:r>
              <a:rPr lang="cs-CZ" sz="2000" dirty="0" smtClean="0"/>
              <a:t>(minerálů </a:t>
            </a:r>
            <a:r>
              <a:rPr lang="cs-CZ" sz="2000" dirty="0" smtClean="0"/>
              <a:t>).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9829088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/>
              </a:rPr>
              <a:t>Důležité vědní obory: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/>
              <a:t>Mineralogie</a:t>
            </a:r>
            <a:r>
              <a:rPr lang="cs-CZ" sz="2000" b="1" dirty="0" smtClean="0"/>
              <a:t>:</a:t>
            </a:r>
          </a:p>
          <a:p>
            <a:r>
              <a:rPr lang="cs-CZ" sz="2000" b="1" dirty="0" smtClean="0"/>
              <a:t> </a:t>
            </a:r>
            <a:r>
              <a:rPr lang="cs-CZ" sz="2000" dirty="0" smtClean="0"/>
              <a:t>studuje </a:t>
            </a:r>
            <a:r>
              <a:rPr lang="cs-CZ" sz="2000" dirty="0"/>
              <a:t>vlastnosti minerálů (chemické složení, barva, tvrdost, vryp, lesk, štěpnost, lom, hustota, krystalová </a:t>
            </a:r>
            <a:r>
              <a:rPr lang="cs-CZ" sz="2000" dirty="0" smtClean="0"/>
              <a:t>soustava).</a:t>
            </a:r>
            <a:endParaRPr lang="cs-CZ" sz="2000" dirty="0" smtClean="0"/>
          </a:p>
          <a:p>
            <a:r>
              <a:rPr lang="cs-CZ" sz="2000" b="1" dirty="0"/>
              <a:t>Petrologie: </a:t>
            </a:r>
            <a:endParaRPr lang="cs-CZ" sz="2000" b="1" dirty="0" smtClean="0"/>
          </a:p>
          <a:p>
            <a:pPr marL="82296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</a:t>
            </a:r>
            <a:r>
              <a:rPr lang="cs-CZ" sz="2000" dirty="0" smtClean="0"/>
              <a:t> </a:t>
            </a:r>
            <a:r>
              <a:rPr lang="cs-CZ" sz="2000" dirty="0"/>
              <a:t>má velmi úzký vztah k mineralogii, protože horniny se ve </a:t>
            </a:r>
            <a:r>
              <a:rPr lang="cs-CZ" sz="2000" dirty="0" smtClean="0"/>
              <a:t>většině    </a:t>
            </a:r>
          </a:p>
          <a:p>
            <a:pPr marL="82296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případů skládají z minerálů. Petrologie zkoumá horniny z různých </a:t>
            </a:r>
          </a:p>
          <a:p>
            <a:pPr marL="82296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hledisek, jejich popisem se zabývá obor petrografie.</a:t>
            </a:r>
          </a:p>
          <a:p>
            <a:r>
              <a:rPr lang="cs-CZ" sz="2000" b="1" dirty="0"/>
              <a:t>Geologie: </a:t>
            </a:r>
            <a:endParaRPr lang="cs-CZ" sz="2000" b="1" dirty="0" smtClean="0"/>
          </a:p>
          <a:p>
            <a:r>
              <a:rPr lang="cs-CZ" sz="2000" dirty="0" smtClean="0"/>
              <a:t>věda </a:t>
            </a:r>
            <a:r>
              <a:rPr lang="cs-CZ" sz="2000" dirty="0"/>
              <a:t>o Zemi. Zkoumá složení, stavbu a historický vývoj Země. Rovněž se zabývá pochody, které probíhají uvnitř naší </a:t>
            </a:r>
            <a:r>
              <a:rPr lang="cs-CZ" sz="2000" dirty="0" smtClean="0"/>
              <a:t>planety </a:t>
            </a:r>
            <a:r>
              <a:rPr lang="cs-CZ" sz="2000" dirty="0"/>
              <a:t>i na jejím povrchu.</a:t>
            </a:r>
          </a:p>
        </p:txBody>
      </p:sp>
    </p:spTree>
    <p:extLst>
      <p:ext uri="{BB962C8B-B14F-4D97-AF65-F5344CB8AC3E}">
        <p14:creationId xmlns:p14="http://schemas.microsoft.com/office/powerpoint/2010/main" xmlns="" val="12328883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effectLst/>
              </a:rPr>
              <a:t>Použité odkazy:</a:t>
            </a:r>
            <a:br>
              <a:rPr lang="cs-CZ" sz="2800" dirty="0" smtClean="0">
                <a:effectLst/>
              </a:rPr>
            </a:br>
            <a:endParaRPr lang="cs-CZ" sz="28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cs.wikipedia.org/wiki/Zemsk%C3%BD_pl%C3%A1%C5%A1%C5%A5</a:t>
            </a:r>
            <a:endParaRPr lang="cs-CZ" sz="2800" dirty="0" smtClean="0"/>
          </a:p>
          <a:p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cs.wikipedia.org/wiki/Zemsk%C3%A9_j%C3%A1dro</a:t>
            </a:r>
            <a:endParaRPr lang="cs-CZ" sz="2800" dirty="0" smtClean="0"/>
          </a:p>
          <a:p>
            <a:r>
              <a:rPr lang="cs-CZ" sz="2800" dirty="0">
                <a:hlinkClick r:id="rId4"/>
              </a:rPr>
              <a:t>http://www.national-geographic.cz/detail/zemske-jadro-je-mnohem-zhavejsi-nez-vedci-odhadovali-42044</a:t>
            </a:r>
            <a:r>
              <a:rPr lang="cs-CZ" sz="2800" dirty="0" smtClean="0">
                <a:hlinkClick r:id="rId4"/>
              </a:rPr>
              <a:t>/</a:t>
            </a:r>
            <a:endParaRPr lang="cs-CZ" sz="2800" dirty="0" smtClean="0"/>
          </a:p>
          <a:p>
            <a:r>
              <a:rPr lang="cs-CZ" sz="2800" dirty="0">
                <a:hlinkClick r:id="rId5"/>
              </a:rPr>
              <a:t>http://www.gweb.cz/geologie/petrologie</a:t>
            </a:r>
            <a:r>
              <a:rPr lang="cs-CZ" sz="2800" dirty="0" smtClean="0">
                <a:hlinkClick r:id="rId5"/>
              </a:rPr>
              <a:t>/</a:t>
            </a:r>
            <a:endParaRPr lang="cs-CZ" sz="2800" dirty="0" smtClean="0"/>
          </a:p>
          <a:p>
            <a:r>
              <a:rPr lang="cs-CZ" sz="2800" dirty="0">
                <a:hlinkClick r:id="rId6"/>
              </a:rPr>
              <a:t>http://www.gweb.cz/clanky/clanek-34</a:t>
            </a:r>
            <a:r>
              <a:rPr lang="cs-CZ" sz="2800" dirty="0" smtClean="0">
                <a:hlinkClick r:id="rId6"/>
              </a:rPr>
              <a:t>/</a:t>
            </a:r>
            <a:endParaRPr lang="cs-CZ" sz="2800" dirty="0" smtClean="0"/>
          </a:p>
          <a:p>
            <a:r>
              <a:rPr lang="cs-CZ" sz="2800" dirty="0">
                <a:hlinkClick r:id="rId7"/>
              </a:rPr>
              <a:t>http://</a:t>
            </a:r>
            <a:r>
              <a:rPr lang="cs-CZ" sz="2800" dirty="0" smtClean="0">
                <a:hlinkClick r:id="rId7"/>
              </a:rPr>
              <a:t>commons.wikimedia.org/wiki/File:Pr%C5%AF%C5%99ez_Zem%C3%AD.png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778407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87</TotalTime>
  <Words>721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Snímek 1</vt:lpstr>
      <vt:lpstr>Stavba zemského tělesa</vt:lpstr>
      <vt:lpstr>1. Země jako planeta:  Země je třetí planeta sluneční soustavy, zároveň největší terestrická planeta v soustavě a jediné planetární těleso, na němž je dle současných vědeckých poznatků potvrzen život. Země nejspíše vznikla před 4,6 miliardami let. Země se skládá z jednotlivých zemských sfér, které probereme podrobněji. Sféry se dynamicky mění, probíhají v nich geologické děje, hlavně v oblasti litosféry.</vt:lpstr>
      <vt:lpstr>2. Části zemského tělesa - geosféry</vt:lpstr>
      <vt:lpstr>a) Zemské jádro:</vt:lpstr>
      <vt:lpstr>b) Zemský plášť:</vt:lpstr>
      <vt:lpstr>Průřez zemským tělesem:</vt:lpstr>
      <vt:lpstr>c) Zemská kůra:</vt:lpstr>
      <vt:lpstr>Důležité vědní obory:</vt:lpstr>
      <vt:lpstr>Použité odkazy: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Země jako planeta:  Země je třetí planeta sluneční soustavy, zároveň největší terestrická planeta v soustavě a jediné planetární těleso, na němž je dle současných vědeckých poznatků potvrzen život. Země nejspíše vznikla před 4,6 miliardami let</dc:title>
  <dc:creator>kateka</dc:creator>
  <cp:lastModifiedBy>Dum</cp:lastModifiedBy>
  <cp:revision>14</cp:revision>
  <dcterms:created xsi:type="dcterms:W3CDTF">2013-08-24T16:06:01Z</dcterms:created>
  <dcterms:modified xsi:type="dcterms:W3CDTF">2014-05-09T10:32:55Z</dcterms:modified>
</cp:coreProperties>
</file>