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9" r:id="rId2"/>
    <p:sldId id="256" r:id="rId3"/>
    <p:sldId id="263" r:id="rId4"/>
    <p:sldId id="287" r:id="rId5"/>
    <p:sldId id="286" r:id="rId6"/>
    <p:sldId id="285" r:id="rId7"/>
    <p:sldId id="284" r:id="rId8"/>
    <p:sldId id="283" r:id="rId9"/>
    <p:sldId id="276" r:id="rId10"/>
    <p:sldId id="274" r:id="rId11"/>
    <p:sldId id="273" r:id="rId12"/>
    <p:sldId id="288" r:id="rId13"/>
    <p:sldId id="29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7157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4000099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VY_32_INOVACE_15_Odčítání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od 13 Počitadlo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639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ODČÍTÁNÍ  OD 13</a:t>
            </a:r>
          </a:p>
          <a:p>
            <a:endParaRPr lang="cs-CZ" sz="32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PaedDr. Zdeňka Kofroňová, 2. ZŠ Dobříš</a:t>
            </a: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51220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695967" y="2636912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13220" y="268278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35679" y="268600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60697" y="271337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704010" y="268278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55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722978" y="1607726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257808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50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9</a:t>
            </a: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168820" y="4004183"/>
            <a:ext cx="10088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2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168820" y="4004183"/>
            <a:ext cx="10088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1096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7</a:t>
            </a: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168820" y="4004183"/>
            <a:ext cx="10088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73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168820" y="4004183"/>
            <a:ext cx="10088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8641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5</a:t>
            </a: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168820" y="4004183"/>
            <a:ext cx="10088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277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168820" y="4004183"/>
            <a:ext cx="10088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064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2 =                  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10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3 =                  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6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5 =                  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8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=                  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=                  13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5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375756" y="1803724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75756" y="2491082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55572" y="3061773"/>
            <a:ext cx="904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704990"/>
            <a:ext cx="810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95194"/>
            <a:ext cx="760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197828" y="4276534"/>
            <a:ext cx="850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71606" y="3685721"/>
            <a:ext cx="832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164745" y="3054607"/>
            <a:ext cx="945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164745" y="2470184"/>
            <a:ext cx="916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64745" y="18593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07083" y="260648"/>
            <a:ext cx="3920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Vypočti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473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10               13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5                13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8                13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7                13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9                13 -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64634" y="1857223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6443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07297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07297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07297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99178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00192" y="3689193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184633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07083" y="260648"/>
            <a:ext cx="3920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Doplň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43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083" y="260648"/>
            <a:ext cx="3920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Klikni na správný výsledek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5677" y="610643"/>
            <a:ext cx="3644043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13 – 4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13 – 5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13 – 8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13 – 6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13 – 9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13 – 7 =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67806" y="1916832"/>
            <a:ext cx="656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924270" y="1481748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419454" y="2891136"/>
            <a:ext cx="7101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842696" y="4263592"/>
            <a:ext cx="11099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9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527575" y="5301208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129584" y="4149080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628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3 0.02454 C -0.00781 0.0257 -0.01076 0.02593 -0.01336 0.02778 C -0.02812 0.03773 -0.01527 0.03218 -0.02413 0.03565 C -0.03298 0.04375 -0.02847 0.04144 -0.03732 0.04375 C -0.06093 0.05903 -0.0868 0.07107 -0.11336 0.07384 C -0.12378 0.075 -0.14444 0.07709 -0.14444 0.07732 C -0.24027 0.07593 -0.23958 0.08472 -0.29566 0.06597 C -0.30139 0.06204 -0.30729 0.06204 -0.31336 0.05949 C -0.321 0.05625 -0.32847 0.05301 -0.33611 0.05 C -0.3427 0.04746 -0.3368 0.04908 -0.34566 0.04375 C -0.34791 0.04236 -0.35034 0.04167 -0.35277 0.04051 C -0.35399 0.04005 -0.35625 0.03889 -0.35625 0.03912 C -0.36198 0.03334 -0.36823 0.03102 -0.37413 0.02616 C -0.37986 0.02153 -0.3835 0.01621 -0.38958 0.01343 C -0.40156 -0.00185 -0.40954 -0.01805 -0.41701 -0.03727 C -0.41875 -0.04815 -0.42048 -0.05833 -0.42534 -0.06736 C -0.42569 -0.07014 -0.42604 -0.07291 -0.42656 -0.07546 C -0.42725 -0.0787 -0.42899 -0.08495 -0.42899 -0.08472 C -0.42812 -0.10254 -0.42639 -0.11481 -0.42291 -0.13102 C -0.42222 -0.13426 -0.42135 -0.13727 -0.42066 -0.14051 C -0.41996 -0.14375 -0.41823 -0.15 -0.41823 -0.14977 C -0.41666 -0.16921 -0.41232 -0.18634 -0.41232 -0.20555 " pathEditMode="relative" rAng="0" ptsTypes="fffffffffffffffffffffA">
                                      <p:cBhvr>
                                        <p:cTn id="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98" y="-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9259E-6 C -0.0125 -0.00208 -0.02431 -0.00833 -0.03681 -0.01111 C -0.04236 -0.01412 -0.04792 -0.01482 -0.05348 -0.01759 C -0.0599 -0.0206 -0.06493 -0.02755 -0.07136 -0.03032 C -0.07483 -0.03194 -0.07865 -0.03218 -0.08212 -0.03333 C -0.09566 -0.04259 -0.11476 -0.04861 -0.12969 -0.05394 C -0.13559 -0.05602 -0.14028 -0.05995 -0.14636 -0.06204 C -0.15712 -0.06574 -0.16789 -0.06875 -0.17848 -0.07315 C -0.18212 -0.07477 -0.18559 -0.07708 -0.18924 -0.07778 C -0.21146 -0.08218 -0.23334 -0.08611 -0.25591 -0.08727 C -0.27986 -0.09051 -0.30504 -0.09444 -0.32848 -0.08588 C -0.33611 -0.0831 -0.34445 -0.08079 -0.35122 -0.07477 C -0.35365 -0.07269 -0.35591 -0.07037 -0.35834 -0.06829 C -0.35955 -0.06713 -0.36181 -0.06505 -0.36181 -0.06505 C -0.36875 -0.05185 -0.35938 -0.06852 -0.36789 -0.05718 C -0.37327 -0.05 -0.37778 -0.04074 -0.38334 -0.03333 C -0.38577 -0.02407 -0.39132 -0.01644 -0.39636 -0.00949 C -0.39827 -0.00232 -0.40122 0.00417 -0.40348 0.01111 C -0.40851 0.02639 -0.4033 0.01551 -0.40834 0.02523 C -0.40973 0.03079 -0.41042 0.03472 -0.41302 0.03958 C -0.41806 0.05903 -0.42587 0.07593 -0.43091 0.09514 C -0.43108 0.0956 -0.43542 0.1088 -0.43559 0.10949 C -0.43698 0.11296 -0.43889 0.11574 -0.44046 0.11898 C -0.44132 0.1206 -0.44289 0.12384 -0.44289 0.12384 C -0.44931 0.15116 -0.46407 0.17454 -0.47848 0.19514 " pathEditMode="relative" ptsTypes="ffffffffffffffffffffffffA">
                                      <p:cBhvr>
                                        <p:cTn id="1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52 0.01041 C -0.03316 0.01226 -0.04028 0.01412 -0.04809 0.01527 C -0.05712 0.01944 -0.06615 0.0199 -0.07552 0.02152 C -0.08073 0.02338 -0.08559 0.02523 -0.09098 0.02639 C -0.10087 0.03194 -0.11007 0.03287 -0.12066 0.03426 C -0.13351 0.03773 -0.14584 0.04097 -0.15886 0.04236 C -0.17066 0.04583 -0.16598 0.04375 -0.17309 0.04699 C -0.17431 0.04861 -0.175 0.05092 -0.17657 0.05185 C -0.17848 0.05301 -0.1823 0.05069 -0.18264 0.05347 C -0.18316 0.05648 -0.17952 0.05764 -0.17778 0.05972 C -0.17414 0.06412 -0.17066 0.06875 -0.16598 0.07083 C -0.15573 0.08101 -0.13681 0.08958 -0.12431 0.09305 C -0.10973 0.10254 -0.11667 0.1 -0.104 0.10254 C -0.09045 0.11064 -0.0757 0.1162 -0.06111 0.12014 C -0.03559 0.1368 -0.06563 0.11875 -0.04323 0.12801 C -0.04184 0.12847 -0.04115 0.13055 -0.03976 0.13125 C -0.0382 0.13217 -0.03646 0.13217 -0.0349 0.13264 C -0.01545 0.14861 -0.0415 0.12847 -0.02309 0.13912 C -0.02118 0.14027 -0.01997 0.14259 -0.01823 0.14375 C -0.0132 0.14699 -0.00226 0.15324 0.00312 0.15486 C 0.00816 0.15926 0.01389 0.1625 0.01979 0.16458 C 0.0276 0.17083 0.03576 0.17662 0.04479 0.1787 C 0.0552 0.18958 0.06823 0.19166 0.07934 0.20092 C 0.04305 0.21759 0.00503 0.20833 -0.03386 0.20902 C -0.06407 0.21296 -0.08629 0.21597 -0.11823 0.21689 C -0.12778 0.21828 -0.1349 0.22176 -0.14445 0.22314 C -0.1625 0.22916 -0.18108 0.23287 -0.19931 0.23912 C -0.2033 0.24051 -0.20712 0.24213 -0.21111 0.24375 C -0.21476 0.24514 -0.22188 0.24861 -0.22188 0.24884 C -0.21198 0.25185 -0.20209 0.25532 -0.19219 0.2581 C -0.17657 0.26851 -0.16025 0.2787 -0.14445 0.28819 C -0.12917 0.29722 -0.11302 0.30347 -0.09809 0.31365 C -0.0882 0.32037 -0.07865 0.32939 -0.06945 0.3375 C -0.06806 0.33865 -0.06736 0.3412 -0.06598 0.34236 C -0.04514 0.35995 -0.02223 0.3743 -0.00052 0.38981 C 0.00798 0.39583 0.0158 0.40463 0.02448 0.41041 C 0.03698 0.41875 0.05104 0.42407 0.06389 0.43125 C 0.0809 0.44074 0.09705 0.45486 0.11267 0.46759 C 0.10746 0.47801 0.11198 0.47152 0.096 0.47407 C 0.07274 0.47777 0.05034 0.48472 0.02691 0.4868 C 0.01458 0.49027 0.0026 0.49166 -0.0099 0.49305 C -0.03664 0.5074 -0.0066 0.49236 -0.08021 0.49791 C -0.11545 0.50046 -0.15052 0.51759 -0.18611 0.51851 C -0.22865 0.51944 -0.27101 0.51967 -0.31355 0.52014 C -0.32205 0.52176 -0.33004 0.52361 -0.33855 0.52476 C -0.34566 0.52662 -0.35278 0.52824 -0.3599 0.52963 C -0.36372 0.53125 -0.36667 0.53264 -0.37066 0.53264 " pathEditMode="relative" rAng="0" ptsTypes="ffffffffffffffffffffffffffffffffffffffffffffffA">
                                      <p:cBhvr>
                                        <p:cTn id="16" dur="4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47" y="2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5 0.00857 C -0.00365 0.01088 -0.0092 0.01736 -0.01545 0.02292 C -0.01962 0.02662 -0.02726 0.02732 -0.03212 0.02917 C -0.04358 0.0338 -0.05486 0.03866 -0.06667 0.0419 C -0.07292 0.0463 -0.07986 0.04792 -0.08681 0.04977 C -0.09497 0.05532 -0.10434 0.05671 -0.11302 0.06088 C -0.14271 0.05995 -0.17066 0.0581 -0.2 0.05625 C -0.22691 0.04884 -0.25469 0.04213 -0.28212 0.03866 C -0.29479 0.03472 -0.30729 0.03495 -0.32014 0.03241 C -0.33299 0.02986 -0.34566 0.0257 -0.35833 0.02292 C -0.37188 0.01991 -0.38819 0.01921 -0.4 0.00857 C -0.40295 -0.00347 -0.40295 -0.01597 -0.4059 -0.02801 C -0.40556 -0.03958 -0.40556 -0.05139 -0.40469 -0.06296 C -0.40382 -0.07384 -0.39965 -0.08727 -0.39757 -0.09768 C -0.39479 -0.11227 -0.39618 -0.12778 -0.39288 -0.14213 C -0.39323 -0.16343 -0.39323 -0.18449 -0.39392 -0.20579 C -0.39392 -0.20787 -0.39514 -0.20995 -0.39514 -0.21204 C -0.39601 -0.25162 -0.38889 -0.29352 -0.39878 -0.33102 C -0.4 -0.34861 -0.40278 -0.36805 -0.40712 -0.38518 C -0.40851 -0.39977 -0.40868 -0.4206 -0.41788 -0.43102 " pathEditMode="relative" rAng="0" ptsTypes="fffffffffffffffffffA">
                                      <p:cBhvr>
                                        <p:cTn id="2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76" y="-1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7.40741E-7 C -0.00416 0.00371 -0.01041 0.00811 -0.01423 0.01274 C -0.02256 0.02269 -0.03107 0.03311 -0.04044 0.04121 C -0.04461 0.04931 -0.04079 0.04352 -0.04756 0.04931 C -0.05798 0.05811 -0.06822 0.06737 -0.07864 0.07616 C -0.09027 0.08612 -0.08281 0.08264 -0.09044 0.08565 C -0.09843 0.0926 -0.10867 0.09862 -0.11788 0.10162 C -0.1236 0.10695 -0.13124 0.10857 -0.13801 0.11112 C -0.15937 0.11945 -0.18142 0.12477 -0.20364 0.12709 C -0.22308 0.12639 -0.24062 0.1301 -0.25833 0.12223 C -0.26284 0.11042 -0.26735 0.09862 -0.27256 0.08727 C -0.27482 0.07662 -0.27656 0.06181 -0.28211 0.05394 C -0.28298 0.04005 -0.28315 0.03334 -0.28454 0.02061 C -0.28524 0.01436 -0.28697 0.00162 -0.28697 0.00162 C -0.28663 -0.14606 -0.31996 -0.30185 -0.28333 -0.4412 C -0.28228 -0.45277 -0.28246 -0.46504 -0.27968 -0.47615 C -0.2769 -0.50138 -0.27135 -0.5287 -0.27135 -0.55393 " pathEditMode="relative" ptsTypes="ffffffffffffffffA">
                                      <p:cBhvr>
                                        <p:cTn id="2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0.01574 C -0.1132 0.01504 -0.16684 0.01574 -0.25486 0.00787 C -0.27969 0.00231 -0.30469 -0.00325 -0.32986 -0.00487 C -0.37795 -0.02153 -0.43004 -0.01482 -0.47865 -0.00163 C -0.48785 0.00092 -0.49445 0.00625 -0.50365 0.00787 C -0.50486 0.00833 -0.50729 0.00949 -0.50729 0.00972 " pathEditMode="relative" rAng="0" ptsTypes="fffffA">
                                      <p:cBhvr>
                                        <p:cTn id="3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65" y="-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75" grpId="0"/>
      <p:bldP spid="77" grpId="0"/>
      <p:bldP spid="7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503086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:</a:t>
            </a:r>
          </a:p>
          <a:p>
            <a:pPr marL="571500" indent="-571500">
              <a:buFont typeface="Courier New" pitchFamily="49" charset="0"/>
              <a:buChar char="o"/>
            </a:pPr>
            <a:r>
              <a:rPr lang="cs-CZ" sz="4000" dirty="0"/>
              <a:t>v</a:t>
            </a:r>
            <a:r>
              <a:rPr lang="cs-CZ" sz="4000" dirty="0" smtClean="0"/>
              <a:t>lastní </a:t>
            </a:r>
            <a:r>
              <a:rPr lang="cs-CZ" sz="4000" smtClean="0"/>
              <a:t>zdroje </a:t>
            </a:r>
            <a:r>
              <a:rPr lang="cs-CZ" sz="4000" smtClean="0"/>
              <a:t>autora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401061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389</TotalTime>
  <Words>434</Words>
  <Application>Microsoft Office PowerPoint</Application>
  <PresentationFormat>Předvádění na obrazovce (4:3)</PresentationFormat>
  <Paragraphs>247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48</cp:revision>
  <dcterms:created xsi:type="dcterms:W3CDTF">2011-05-07T19:32:38Z</dcterms:created>
  <dcterms:modified xsi:type="dcterms:W3CDTF">2011-11-15T16:08:49Z</dcterms:modified>
</cp:coreProperties>
</file>