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3" autoAdjust="0"/>
    <p:restoredTop sz="94652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E289AB-4BD3-4EAD-93E6-0DC72530B37B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487888B-745B-414E-9D44-05FEB10F7D98}">
      <dgm:prSet/>
      <dgm:spPr/>
      <dgm:t>
        <a:bodyPr/>
        <a:lstStyle/>
        <a:p>
          <a:pPr rtl="0"/>
          <a:r>
            <a:rPr lang="cs-CZ" b="1" dirty="0" smtClean="0"/>
            <a:t>Příroda</a:t>
          </a:r>
          <a:r>
            <a:rPr lang="cs-CZ" b="1" baseline="0" dirty="0" smtClean="0"/>
            <a:t> v zimě</a:t>
          </a:r>
          <a:endParaRPr lang="cs-CZ" b="1" dirty="0"/>
        </a:p>
      </dgm:t>
    </dgm:pt>
    <dgm:pt modelId="{1DCDCA70-69F1-4848-B45E-FBE971AE4AD5}" type="parTrans" cxnId="{77571478-BDFC-4055-A5F7-CF29296DB2B2}">
      <dgm:prSet/>
      <dgm:spPr/>
      <dgm:t>
        <a:bodyPr/>
        <a:lstStyle/>
        <a:p>
          <a:endParaRPr lang="cs-CZ"/>
        </a:p>
      </dgm:t>
    </dgm:pt>
    <dgm:pt modelId="{3FEB8E8F-CAA5-40D3-AC2B-DC951721A919}" type="sibTrans" cxnId="{77571478-BDFC-4055-A5F7-CF29296DB2B2}">
      <dgm:prSet/>
      <dgm:spPr/>
      <dgm:t>
        <a:bodyPr/>
        <a:lstStyle/>
        <a:p>
          <a:endParaRPr lang="cs-CZ"/>
        </a:p>
      </dgm:t>
    </dgm:pt>
    <dgm:pt modelId="{416A1858-FB41-490B-B0B3-59FF8B241964}" type="pres">
      <dgm:prSet presAssocID="{2AE289AB-4BD3-4EAD-93E6-0DC72530B37B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17AB5F-3872-4E84-BC05-243EA0DCDC4D}" type="pres">
      <dgm:prSet presAssocID="{1487888B-745B-414E-9D44-05FEB10F7D98}" presName="circle1" presStyleLbl="node1" presStyleIdx="0" presStyleCnt="1"/>
      <dgm:spPr/>
    </dgm:pt>
    <dgm:pt modelId="{DB4B9812-5DD5-47ED-B2A4-EC531F68B59F}" type="pres">
      <dgm:prSet presAssocID="{1487888B-745B-414E-9D44-05FEB10F7D98}" presName="space" presStyleCnt="0"/>
      <dgm:spPr/>
    </dgm:pt>
    <dgm:pt modelId="{EFCCAE05-3C67-4E6E-A764-C1E6454564FF}" type="pres">
      <dgm:prSet presAssocID="{1487888B-745B-414E-9D44-05FEB10F7D98}" presName="rect1" presStyleLbl="alignAcc1" presStyleIdx="0" presStyleCnt="1"/>
      <dgm:spPr/>
      <dgm:t>
        <a:bodyPr/>
        <a:lstStyle/>
        <a:p>
          <a:endParaRPr lang="cs-CZ"/>
        </a:p>
      </dgm:t>
    </dgm:pt>
    <dgm:pt modelId="{86C190B9-9A8D-46CC-8E3A-9FA6704F8557}" type="pres">
      <dgm:prSet presAssocID="{1487888B-745B-414E-9D44-05FEB10F7D98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C7CE404-B5FF-46B5-9253-E9B841EB36E5}" type="presOf" srcId="{1487888B-745B-414E-9D44-05FEB10F7D98}" destId="{EFCCAE05-3C67-4E6E-A764-C1E6454564FF}" srcOrd="0" destOrd="0" presId="urn:microsoft.com/office/officeart/2005/8/layout/target3"/>
    <dgm:cxn modelId="{58BB73F9-9FA5-41F8-86BB-3BFD2980B611}" type="presOf" srcId="{1487888B-745B-414E-9D44-05FEB10F7D98}" destId="{86C190B9-9A8D-46CC-8E3A-9FA6704F8557}" srcOrd="1" destOrd="0" presId="urn:microsoft.com/office/officeart/2005/8/layout/target3"/>
    <dgm:cxn modelId="{77571478-BDFC-4055-A5F7-CF29296DB2B2}" srcId="{2AE289AB-4BD3-4EAD-93E6-0DC72530B37B}" destId="{1487888B-745B-414E-9D44-05FEB10F7D98}" srcOrd="0" destOrd="0" parTransId="{1DCDCA70-69F1-4848-B45E-FBE971AE4AD5}" sibTransId="{3FEB8E8F-CAA5-40D3-AC2B-DC951721A919}"/>
    <dgm:cxn modelId="{96525133-0DDB-4931-A41F-AE13A349C9B1}" type="presOf" srcId="{2AE289AB-4BD3-4EAD-93E6-0DC72530B37B}" destId="{416A1858-FB41-490B-B0B3-59FF8B241964}" srcOrd="0" destOrd="0" presId="urn:microsoft.com/office/officeart/2005/8/layout/target3"/>
    <dgm:cxn modelId="{4A09378B-F0D7-4B9D-A45B-47CBD378618B}" type="presParOf" srcId="{416A1858-FB41-490B-B0B3-59FF8B241964}" destId="{2017AB5F-3872-4E84-BC05-243EA0DCDC4D}" srcOrd="0" destOrd="0" presId="urn:microsoft.com/office/officeart/2005/8/layout/target3"/>
    <dgm:cxn modelId="{6C47B42F-405B-4B16-9683-FB931DE49475}" type="presParOf" srcId="{416A1858-FB41-490B-B0B3-59FF8B241964}" destId="{DB4B9812-5DD5-47ED-B2A4-EC531F68B59F}" srcOrd="1" destOrd="0" presId="urn:microsoft.com/office/officeart/2005/8/layout/target3"/>
    <dgm:cxn modelId="{60C4430C-17BD-445F-8BC3-F4BB091B8E36}" type="presParOf" srcId="{416A1858-FB41-490B-B0B3-59FF8B241964}" destId="{EFCCAE05-3C67-4E6E-A764-C1E6454564FF}" srcOrd="2" destOrd="0" presId="urn:microsoft.com/office/officeart/2005/8/layout/target3"/>
    <dgm:cxn modelId="{FCD362DD-8EC3-4AD2-92FE-195DF94B6831}" type="presParOf" srcId="{416A1858-FB41-490B-B0B3-59FF8B241964}" destId="{86C190B9-9A8D-46CC-8E3A-9FA6704F8557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017AB5F-3872-4E84-BC05-243EA0DCDC4D}">
      <dsp:nvSpPr>
        <dsp:cNvPr id="0" name=""/>
        <dsp:cNvSpPr/>
      </dsp:nvSpPr>
      <dsp:spPr>
        <a:xfrm>
          <a:off x="0" y="0"/>
          <a:ext cx="4137323" cy="41373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CCAE05-3C67-4E6E-A764-C1E6454564FF}">
      <dsp:nvSpPr>
        <dsp:cNvPr id="0" name=""/>
        <dsp:cNvSpPr/>
      </dsp:nvSpPr>
      <dsp:spPr>
        <a:xfrm>
          <a:off x="2068661" y="0"/>
          <a:ext cx="5339671" cy="41373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b="1" kern="1200" dirty="0" smtClean="0"/>
            <a:t>Příroda</a:t>
          </a:r>
          <a:r>
            <a:rPr lang="cs-CZ" sz="6500" b="1" kern="1200" baseline="0" dirty="0" smtClean="0"/>
            <a:t> v zimě</a:t>
          </a:r>
          <a:endParaRPr lang="cs-CZ" sz="6500" b="1" kern="1200" dirty="0"/>
        </a:p>
      </dsp:txBody>
      <dsp:txXfrm>
        <a:off x="2068661" y="0"/>
        <a:ext cx="5339671" cy="41373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3963A-58A9-49CF-AD40-EDA46932F452}" type="datetimeFigureOut">
              <a:rPr lang="cs-CZ" smtClean="0"/>
              <a:pPr/>
              <a:t>11.5.2014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8F4C5-AAF4-4407-9F81-077A7E39C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3963A-58A9-49CF-AD40-EDA46932F452}" type="datetimeFigureOut">
              <a:rPr lang="cs-CZ" smtClean="0"/>
              <a:pPr/>
              <a:t>11.5.2014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8F4C5-AAF4-4407-9F81-077A7E39C8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3963A-58A9-49CF-AD40-EDA46932F452}" type="datetimeFigureOut">
              <a:rPr lang="cs-CZ" smtClean="0"/>
              <a:pPr/>
              <a:t>11.5.2014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8F4C5-AAF4-4407-9F81-077A7E39C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3963A-58A9-49CF-AD40-EDA46932F452}" type="datetimeFigureOut">
              <a:rPr lang="cs-CZ" smtClean="0"/>
              <a:pPr/>
              <a:t>11.5.2014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8F4C5-AAF4-4407-9F81-077A7E39C8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3963A-58A9-49CF-AD40-EDA46932F452}" type="datetimeFigureOut">
              <a:rPr lang="cs-CZ" smtClean="0"/>
              <a:pPr/>
              <a:t>11.5.2014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8F4C5-AAF4-4407-9F81-077A7E39C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3963A-58A9-49CF-AD40-EDA46932F452}" type="datetimeFigureOut">
              <a:rPr lang="cs-CZ" smtClean="0"/>
              <a:pPr/>
              <a:t>11.5.2014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8F4C5-AAF4-4407-9F81-077A7E39C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3963A-58A9-49CF-AD40-EDA46932F452}" type="datetimeFigureOut">
              <a:rPr lang="cs-CZ" smtClean="0"/>
              <a:pPr/>
              <a:t>11.5.2014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8F4C5-AAF4-4407-9F81-077A7E39C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3963A-58A9-49CF-AD40-EDA46932F452}" type="datetimeFigureOut">
              <a:rPr lang="cs-CZ" smtClean="0"/>
              <a:pPr/>
              <a:t>11.5.2014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8F4C5-AAF4-4407-9F81-077A7E39C8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3963A-58A9-49CF-AD40-EDA46932F452}" type="datetimeFigureOut">
              <a:rPr lang="cs-CZ" smtClean="0"/>
              <a:pPr/>
              <a:t>11.5.2014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8F4C5-AAF4-4407-9F81-077A7E39C8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3963A-58A9-49CF-AD40-EDA46932F452}" type="datetimeFigureOut">
              <a:rPr lang="cs-CZ" smtClean="0"/>
              <a:pPr/>
              <a:t>11.5.2014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8F4C5-AAF4-4407-9F81-077A7E39C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3963A-58A9-49CF-AD40-EDA46932F452}" type="datetimeFigureOut">
              <a:rPr lang="cs-CZ" smtClean="0"/>
              <a:pPr/>
              <a:t>11.5.2014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8F4C5-AAF4-4407-9F81-077A7E39C8E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9F3963A-58A9-49CF-AD40-EDA46932F452}" type="datetimeFigureOut">
              <a:rPr lang="cs-CZ" smtClean="0"/>
              <a:pPr/>
              <a:t>11.5.2014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638F4C5-AAF4-4407-9F81-077A7E39C8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7" Type="http://schemas.openxmlformats.org/officeDocument/2006/relationships/image" Target="../media/image13.pn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wmf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Fuglebr%C3%A6t.jpg" TargetMode="External"/><Relationship Id="rId2" Type="http://schemas.openxmlformats.org/officeDocument/2006/relationships/hyperlink" Target="http://commons.wikimedia.org/wiki/File:Blue_tit_on_feeder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Strohr%C3%A4der.jpg" TargetMode="External"/><Relationship Id="rId5" Type="http://schemas.openxmlformats.org/officeDocument/2006/relationships/hyperlink" Target="http://commons.wikimedia.org/wiki/File:A_sunflower.jpg" TargetMode="External"/><Relationship Id="rId4" Type="http://schemas.openxmlformats.org/officeDocument/2006/relationships/hyperlink" Target="http://commons.wikimedia.org/wiki/File:Krmelec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44016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1371600" y="2348880"/>
            <a:ext cx="6400800" cy="381642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70335" y="620688"/>
            <a:ext cx="6100763" cy="1503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36912"/>
            <a:ext cx="5775325" cy="301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6960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652404666"/>
              </p:ext>
            </p:extLst>
          </p:nvPr>
        </p:nvGraphicFramePr>
        <p:xfrm>
          <a:off x="872067" y="1988840"/>
          <a:ext cx="7408333" cy="41373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30432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3775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052736"/>
            <a:ext cx="7408333" cy="5073427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V zimě příroda odpočívá</a:t>
            </a:r>
          </a:p>
          <a:p>
            <a:r>
              <a:rPr lang="cs-CZ" sz="3600" b="1" dirty="0"/>
              <a:t> </a:t>
            </a:r>
            <a:r>
              <a:rPr lang="cs-CZ" sz="3600" b="1" dirty="0" smtClean="0"/>
              <a:t>popiš, co vidíš na obrázcích</a:t>
            </a:r>
          </a:p>
          <a:p>
            <a:endParaRPr lang="cs-CZ" sz="36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49838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pic>
        <p:nvPicPr>
          <p:cNvPr id="1029" name="Picture 5" descr="C:\Users\Vlastník\AppData\Local\Microsoft\Windows\Temporary Internet Files\Content.IE5\AH3XW57H\MP90044910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08920"/>
            <a:ext cx="3491880" cy="3322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Vlastník\AppData\Local\Microsoft\Windows\Temporary Internet Files\Content.IE5\92KON88B\MP9004484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736894"/>
            <a:ext cx="3491880" cy="3294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6179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Když napadne sníh, zvířata nemají dost potravy, člověk jim může pomoci</a:t>
            </a:r>
            <a:endParaRPr lang="cs-CZ" sz="3200" b="1" dirty="0">
              <a:solidFill>
                <a:schemeClr val="tx2"/>
              </a:solidFill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b="1" dirty="0" smtClean="0"/>
              <a:t>Postaví jim krmítko</a:t>
            </a:r>
            <a:endParaRPr lang="cs-CZ" b="1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cs-CZ" b="1" dirty="0" smtClean="0"/>
              <a:t>Přinese jim potravu do krmelce v lese</a:t>
            </a:r>
            <a:endParaRPr lang="cs-CZ" b="1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3429000"/>
            <a:ext cx="3096344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474417"/>
            <a:ext cx="3384376" cy="235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50942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Co se do krmítka hodí?</a:t>
            </a:r>
            <a:endParaRPr lang="cs-CZ" b="1" dirty="0">
              <a:solidFill>
                <a:schemeClr val="tx2"/>
              </a:solidFill>
            </a:endParaRPr>
          </a:p>
        </p:txBody>
      </p:sp>
      <p:pic>
        <p:nvPicPr>
          <p:cNvPr id="3074" name="Picture 2" descr="C:\Users\Vlastník\AppData\Local\Microsoft\Windows\Temporary Internet Files\Content.IE5\LBUGI59C\MC900410455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72816"/>
            <a:ext cx="1861210" cy="1902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Vlastník\AppData\Local\Microsoft\Windows\Temporary Internet Files\Content.IE5\K9HCSHOI\MC9004130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892504"/>
            <a:ext cx="2248277" cy="1449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Vlastník\AppData\Local\Microsoft\Windows\Temporary Internet Files\Content.IE5\LBUGI59C\MP90040203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892504"/>
            <a:ext cx="1752212" cy="199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Vlastník\AppData\Local\Microsoft\Windows\Temporary Internet Files\Content.IE5\AH3XW57H\MC90019328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3885128"/>
            <a:ext cx="2191778" cy="1776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Vlastník\AppData\Local\Microsoft\Windows\Temporary Internet Files\Content.IE5\AH3XW57H\MP90040663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6376" y="3713204"/>
            <a:ext cx="2238752" cy="1948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Vlastník\AppData\Local\Microsoft\Windows\Temporary Internet Files\Content.IE5\AH3XW57H\MC900436325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92427" y="4256173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16687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Co dáváme do krmelce?</a:t>
            </a:r>
            <a:endParaRPr lang="cs-CZ" b="1" dirty="0">
              <a:solidFill>
                <a:schemeClr val="tx2"/>
              </a:solidFill>
            </a:endParaRPr>
          </a:p>
        </p:txBody>
      </p:sp>
      <p:pic>
        <p:nvPicPr>
          <p:cNvPr id="2050" name="Picture 2" descr="C:\Users\Vlastník\AppData\Local\Microsoft\Windows\Temporary Internet Files\Content.IE5\AH3XW57H\MC900441719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04864"/>
            <a:ext cx="1799679" cy="1751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Vlastník\AppData\Local\Microsoft\Windows\Temporary Internet Files\Content.IE5\92KON88B\MP90043082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276872"/>
            <a:ext cx="2420888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9602" y="4568552"/>
            <a:ext cx="2571750" cy="183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C:\Users\Vlastník\AppData\Local\Microsoft\Windows\Temporary Internet Files\Content.IE5\K9HCSHOI\MC900280903[3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988840"/>
            <a:ext cx="1727703" cy="2358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Vlastník\AppData\Local\Microsoft\Windows\Temporary Internet Files\Content.IE5\92KON88B\MC90034707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568552"/>
            <a:ext cx="1839773" cy="1499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Vlastník\AppData\Local\Microsoft\Windows\Temporary Internet Files\Content.IE5\K9HCSHOI\MP90043072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07717" y="4461110"/>
            <a:ext cx="2158352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58690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/>
                </a:solidFill>
              </a:rPr>
              <a:t>Co v zimě děláme v přírodě? Povídej o tom podle obrázků.</a:t>
            </a:r>
            <a:endParaRPr lang="cs-CZ" b="1" dirty="0">
              <a:solidFill>
                <a:schemeClr val="tx2"/>
              </a:solidFill>
            </a:endParaRPr>
          </a:p>
        </p:txBody>
      </p:sp>
      <p:pic>
        <p:nvPicPr>
          <p:cNvPr id="3074" name="Picture 2" descr="C:\Users\Vlastník\AppData\Local\Microsoft\Windows\Temporary Internet Files\Content.IE5\AH3XW57H\MC900440286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48880"/>
            <a:ext cx="2241423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Vlastník\AppData\Local\Microsoft\Windows\Temporary Internet Files\Content.IE5\92KON88B\MP90040038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988840"/>
            <a:ext cx="2094736" cy="2092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Vlastník\AppData\Local\Microsoft\Windows\Temporary Internet Files\Content.IE5\LBUGI59C\MP90042296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226302"/>
            <a:ext cx="2267744" cy="209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330656"/>
            <a:ext cx="1800200" cy="2130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 descr="C:\Users\Vlastník\AppData\Local\Microsoft\Windows\Temporary Internet Files\Content.IE5\92KON88B\MP90018254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491206"/>
            <a:ext cx="2232248" cy="1794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92691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124744"/>
            <a:ext cx="7408333" cy="5001419"/>
          </a:xfrm>
        </p:spPr>
        <p:txBody>
          <a:bodyPr/>
          <a:lstStyle/>
          <a:p>
            <a:r>
              <a:rPr lang="cs-CZ" dirty="0" smtClean="0"/>
              <a:t>Použité odkazy: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commons.wikimedia.org/wiki/File:Blue_tit_on_feeder.jpg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commons.wikimedia.org/wiki/File:Fuglebr%C3%A6t.jpg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commons.wikimedia.org/wiki/File:Krmelec.jpg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commons.wikimedia.org/wiki/File:A_sunflower.jpg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commons.wikimedia.org/wiki/File:Strohr%C3%A4der.jpg</a:t>
            </a:r>
            <a:endParaRPr lang="cs-CZ" dirty="0" smtClean="0"/>
          </a:p>
          <a:p>
            <a:r>
              <a:rPr lang="cs-CZ" dirty="0" smtClean="0"/>
              <a:t>Obrázky z galerie Microsoft </a:t>
            </a:r>
            <a:r>
              <a:rPr lang="cs-CZ" dirty="0" smtClean="0"/>
              <a:t>Word – www.office.</a:t>
            </a:r>
            <a:r>
              <a:rPr lang="cs-CZ" smtClean="0"/>
              <a:t>microsoft.com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49838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47606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70</TotalTime>
  <Words>86</Words>
  <Application>Microsoft Office PowerPoint</Application>
  <PresentationFormat>Předvádění na obrazovce (4:3)</PresentationFormat>
  <Paragraphs>16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Vlnění</vt:lpstr>
      <vt:lpstr>Snímek 1</vt:lpstr>
      <vt:lpstr>Snímek 2</vt:lpstr>
      <vt:lpstr>Snímek 3</vt:lpstr>
      <vt:lpstr>Když napadne sníh, zvířata nemají dost potravy, člověk jim může pomoci</vt:lpstr>
      <vt:lpstr>Co se do krmítka hodí?</vt:lpstr>
      <vt:lpstr>Co dáváme do krmelce?</vt:lpstr>
      <vt:lpstr>Co v zimě děláme v přírodě? Povídej o tom podle obrázků.</vt:lpstr>
      <vt:lpstr>Snímek 8</vt:lpstr>
    </vt:vector>
  </TitlesOfParts>
  <Company>ZŠ Norská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Wernerová</dc:creator>
  <cp:lastModifiedBy>Dum</cp:lastModifiedBy>
  <cp:revision>9</cp:revision>
  <dcterms:created xsi:type="dcterms:W3CDTF">2014-01-31T07:32:53Z</dcterms:created>
  <dcterms:modified xsi:type="dcterms:W3CDTF">2014-05-11T09:46:05Z</dcterms:modified>
</cp:coreProperties>
</file>