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EFA710-C96E-4B39-AFA9-EC94E35EB3F9}" type="doc">
      <dgm:prSet loTypeId="urn:microsoft.com/office/officeart/2005/8/layout/architecture+Icon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DEA9F0DA-6DD7-46B8-84BE-C1A6A810EAA6}">
      <dgm:prSet/>
      <dgm:spPr/>
      <dgm:t>
        <a:bodyPr/>
        <a:lstStyle/>
        <a:p>
          <a:pPr rtl="0"/>
          <a:r>
            <a:rPr lang="cs-CZ" b="1" smtClean="0"/>
            <a:t>Orgánové soustavy lidského těla</a:t>
          </a:r>
          <a:endParaRPr lang="cs-CZ"/>
        </a:p>
      </dgm:t>
    </dgm:pt>
    <dgm:pt modelId="{DE078CF3-DE3B-4834-B102-88D10B5509E4}" type="parTrans" cxnId="{56FB6430-D1AD-4A44-B61D-5D002AD9A177}">
      <dgm:prSet/>
      <dgm:spPr/>
      <dgm:t>
        <a:bodyPr/>
        <a:lstStyle/>
        <a:p>
          <a:endParaRPr lang="cs-CZ"/>
        </a:p>
      </dgm:t>
    </dgm:pt>
    <dgm:pt modelId="{B1FC5468-0BDB-4513-BBE4-44D95891F3F4}" type="sibTrans" cxnId="{56FB6430-D1AD-4A44-B61D-5D002AD9A177}">
      <dgm:prSet/>
      <dgm:spPr/>
      <dgm:t>
        <a:bodyPr/>
        <a:lstStyle/>
        <a:p>
          <a:endParaRPr lang="cs-CZ"/>
        </a:p>
      </dgm:t>
    </dgm:pt>
    <dgm:pt modelId="{965458C6-A26C-4F80-A590-06021A230C6B}" type="pres">
      <dgm:prSet presAssocID="{27EFA710-C96E-4B39-AFA9-EC94E35EB3F9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392EE2A-2830-4735-90D7-B9D1D7FFF452}" type="pres">
      <dgm:prSet presAssocID="{DEA9F0DA-6DD7-46B8-84BE-C1A6A810EAA6}" presName="vertOne" presStyleCnt="0"/>
      <dgm:spPr/>
    </dgm:pt>
    <dgm:pt modelId="{6EAC3711-35A1-4B79-9F1C-AA6A378AD133}" type="pres">
      <dgm:prSet presAssocID="{DEA9F0DA-6DD7-46B8-84BE-C1A6A810EAA6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390F40-FCEB-43AC-8C48-234A4EDBE357}" type="pres">
      <dgm:prSet presAssocID="{DEA9F0DA-6DD7-46B8-84BE-C1A6A810EAA6}" presName="horzOne" presStyleCnt="0"/>
      <dgm:spPr/>
    </dgm:pt>
  </dgm:ptLst>
  <dgm:cxnLst>
    <dgm:cxn modelId="{56FB6430-D1AD-4A44-B61D-5D002AD9A177}" srcId="{27EFA710-C96E-4B39-AFA9-EC94E35EB3F9}" destId="{DEA9F0DA-6DD7-46B8-84BE-C1A6A810EAA6}" srcOrd="0" destOrd="0" parTransId="{DE078CF3-DE3B-4834-B102-88D10B5509E4}" sibTransId="{B1FC5468-0BDB-4513-BBE4-44D95891F3F4}"/>
    <dgm:cxn modelId="{438FD8F8-4420-4614-8ADC-60F2CC5CB19D}" type="presOf" srcId="{DEA9F0DA-6DD7-46B8-84BE-C1A6A810EAA6}" destId="{6EAC3711-35A1-4B79-9F1C-AA6A378AD133}" srcOrd="0" destOrd="0" presId="urn:microsoft.com/office/officeart/2005/8/layout/architecture+Icon"/>
    <dgm:cxn modelId="{963C395F-F3B0-4B72-A3CF-482240394B77}" type="presOf" srcId="{27EFA710-C96E-4B39-AFA9-EC94E35EB3F9}" destId="{965458C6-A26C-4F80-A590-06021A230C6B}" srcOrd="0" destOrd="0" presId="urn:microsoft.com/office/officeart/2005/8/layout/architecture+Icon"/>
    <dgm:cxn modelId="{03C36F0C-8F38-412E-9F5F-C7EE747523D4}" type="presParOf" srcId="{965458C6-A26C-4F80-A590-06021A230C6B}" destId="{5392EE2A-2830-4735-90D7-B9D1D7FFF452}" srcOrd="0" destOrd="0" presId="urn:microsoft.com/office/officeart/2005/8/layout/architecture+Icon"/>
    <dgm:cxn modelId="{723933AE-16BF-498B-9F13-D3ED2AD30EE2}" type="presParOf" srcId="{5392EE2A-2830-4735-90D7-B9D1D7FFF452}" destId="{6EAC3711-35A1-4B79-9F1C-AA6A378AD133}" srcOrd="0" destOrd="0" presId="urn:microsoft.com/office/officeart/2005/8/layout/architecture+Icon"/>
    <dgm:cxn modelId="{41B42C73-207F-4193-B9A5-5C4251EB4BA5}" type="presParOf" srcId="{5392EE2A-2830-4735-90D7-B9D1D7FFF452}" destId="{EE390F40-FCEB-43AC-8C48-234A4EDBE357}" srcOrd="1" destOrd="0" presId="urn:microsoft.com/office/officeart/2005/8/layout/architecture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C3711-35A1-4B79-9F1C-AA6A378AD133}">
      <dsp:nvSpPr>
        <dsp:cNvPr id="0" name=""/>
        <dsp:cNvSpPr/>
      </dsp:nvSpPr>
      <dsp:spPr>
        <a:xfrm>
          <a:off x="0" y="0"/>
          <a:ext cx="8229600" cy="14700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smtClean="0"/>
            <a:t>Orgánové soustavy lidského těla</a:t>
          </a:r>
          <a:endParaRPr lang="cs-CZ" sz="4500" kern="1200"/>
        </a:p>
      </dsp:txBody>
      <dsp:txXfrm>
        <a:off x="43056" y="43056"/>
        <a:ext cx="8143488" cy="1383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chitecture+Icon">
  <dgm:title val="Rozložení Architektura"/>
  <dgm:desc val="Používejte k zobrazení hierarchických stavů budovaných odspoda nahoru. Toto rozložení je vhodné k zobrazení architektonických komponent nebo objektů budovaných na jiných objektech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07FFB1-9291-451A-8626-02F42AE6373F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74FBAC0-C2A1-4AB5-B0A5-BC4EC7E16B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Ilustrace-a-obrazky/contentInd/1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295400" y="2276872"/>
            <a:ext cx="6400800" cy="37444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476673"/>
            <a:ext cx="8229600" cy="1296144"/>
          </a:xfrm>
        </p:spPr>
        <p:txBody>
          <a:bodyPr/>
          <a:lstStyle/>
          <a:p>
            <a:r>
              <a:rPr lang="cs-CZ" dirty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6673"/>
            <a:ext cx="6100763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338" y="2636912"/>
            <a:ext cx="5775325" cy="321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828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48563192"/>
              </p:ext>
            </p:extLst>
          </p:nvPr>
        </p:nvGraphicFramePr>
        <p:xfrm>
          <a:off x="457200" y="1505930"/>
          <a:ext cx="82296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477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Trávicí soustava zajišťuje přijímání, trávení a vylučování potravy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5400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88840"/>
            <a:ext cx="2448272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995936" y="2204864"/>
            <a:ext cx="259228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995936" y="2996952"/>
            <a:ext cx="295232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95936" y="3717032"/>
            <a:ext cx="27363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139952" y="4437112"/>
            <a:ext cx="25922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547664" y="4221088"/>
            <a:ext cx="2232248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691680" y="5085184"/>
            <a:ext cx="23042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665664" y="1985842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958136" y="2755776"/>
            <a:ext cx="998240" cy="5292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743667" y="3844810"/>
            <a:ext cx="914400" cy="4482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jícen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33264" y="4315122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77280" y="5492080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střevo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743667" y="4764789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žaludek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15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Dýchací soustava zajišťuje výměnu plynů mezi vnějším prostředím a lidským tělem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84784"/>
            <a:ext cx="8003232" cy="49685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316835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851920" y="2132856"/>
            <a:ext cx="30243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95936" y="3212976"/>
            <a:ext cx="288032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259632" y="3789040"/>
            <a:ext cx="259228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716016" y="4725144"/>
            <a:ext cx="302433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921850" y="1777008"/>
            <a:ext cx="120117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921850" y="3313838"/>
            <a:ext cx="1201170" cy="58321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4816085"/>
            <a:ext cx="1080120" cy="4851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740352" y="5445224"/>
            <a:ext cx="914400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plíce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108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Oběhová soustava zajišťuje po těle rozvádění živin a kyslíku pomocí srdce a cév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51845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2808312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703" y="1844824"/>
            <a:ext cx="2376264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915816" y="2348880"/>
            <a:ext cx="172819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508104" y="2348880"/>
            <a:ext cx="201622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059832" y="3897052"/>
            <a:ext cx="1728192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724128" y="4077072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644008" y="1844824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788024" y="4110721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cévy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910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Nervová soustava řídí činnost lidského organismu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772400" cy="5184576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Mozek</a:t>
            </a:r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je ukrytý v lebce, která ho chrání</a:t>
            </a:r>
          </a:p>
          <a:p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u="sng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Mícha</a:t>
            </a:r>
            <a:r>
              <a:rPr lang="cs-CZ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prochází páteří</a:t>
            </a:r>
            <a:endParaRPr lang="cs-CZ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23224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1763688" y="1700808"/>
            <a:ext cx="453650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1763688" y="3645024"/>
            <a:ext cx="453650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933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Vylučovací soustava – ledviny – zajišťuje odvádění škodlivých nebo nepotřebných látek z těla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kateka\AppData\Local\Microsoft\Windows\Temporary Internet Files\Content.IE5\2BNSOFF6\MC90042616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08920"/>
            <a:ext cx="1260475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endCxn id="1026" idx="1"/>
          </p:cNvCxnSpPr>
          <p:nvPr/>
        </p:nvCxnSpPr>
        <p:spPr>
          <a:xfrm>
            <a:off x="4139952" y="2996952"/>
            <a:ext cx="2232248" cy="6898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043608" y="2636912"/>
            <a:ext cx="3096344" cy="15841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/>
              <a:t>Máme dvě ledviny, jsou umístěny po stranách páteře v části zad, musíme je chránit před úrazem a prochladnutím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34973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Smyslové orgány – oko, ucho, nos, jazyk nám umožní přijímat informace z našeho okolí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C:\Users\kateka\AppData\Local\Microsoft\Windows\Temporary Internet Files\Content.IE5\C3K5PE14\MP90040670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3103845" cy="216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teka\AppData\Local\Microsoft\Windows\Temporary Internet Files\Content.IE5\H51DSQE6\MP900409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352839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ateka\AppData\Local\Microsoft\Windows\Temporary Internet Files\Content.IE5\2BNSOFF6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323135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ateka\AppData\Local\Microsoft\Windows\Temporary Internet Files\Content.IE5\2BNSOFF6\MP90044866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4077072"/>
            <a:ext cx="3600400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767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Použité odkazy:</a:t>
            </a:r>
            <a:endParaRPr lang="cs-CZ" sz="28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Galerie Microsoft Word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www.datakabinet.cz/cs/Vyukove-materialy-a-data/Clovek-a-priroda/Ilustrace-a-obrazky/contentInd/1.html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724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</TotalTime>
  <Words>127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 </vt:lpstr>
      <vt:lpstr>Prezentace aplikace PowerPoint</vt:lpstr>
      <vt:lpstr>Trávicí soustava zajišťuje přijímání, trávení a vylučování potravy</vt:lpstr>
      <vt:lpstr>Dýchací soustava zajišťuje výměnu plynů mezi vnějším prostředím a lidským tělem</vt:lpstr>
      <vt:lpstr>Oběhová soustava zajišťuje po těle rozvádění živin a kyslíku pomocí srdce a cév</vt:lpstr>
      <vt:lpstr>Nervová soustava řídí činnost lidského organismu</vt:lpstr>
      <vt:lpstr>Vylučovací soustava – ledviny – zajišťuje odvádění škodlivých nebo nepotřebných látek z těla</vt:lpstr>
      <vt:lpstr>Smyslové orgány – oko, ucho, nos, jazyk nám umožní přijímat informace z našeho okolí</vt:lpstr>
      <vt:lpstr>Použité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Wernerová</cp:lastModifiedBy>
  <cp:revision>8</cp:revision>
  <dcterms:created xsi:type="dcterms:W3CDTF">2014-03-01T16:05:38Z</dcterms:created>
  <dcterms:modified xsi:type="dcterms:W3CDTF">2014-03-25T14:12:58Z</dcterms:modified>
</cp:coreProperties>
</file>