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C27C5E-74E5-45FD-B64F-979DE27F826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EB5044-61A9-457E-9C50-99F07DAF4908}">
      <dgm:prSet/>
      <dgm:spPr/>
      <dgm:t>
        <a:bodyPr/>
        <a:lstStyle/>
        <a:p>
          <a:pPr rtl="0"/>
          <a:r>
            <a:rPr lang="cs-CZ" b="1" dirty="0" smtClean="0"/>
            <a:t>Části lidského těla</a:t>
          </a:r>
          <a:endParaRPr lang="cs-CZ" dirty="0"/>
        </a:p>
      </dgm:t>
    </dgm:pt>
    <dgm:pt modelId="{784B16C4-E922-4F0C-BFDF-A94F6D2AF165}" type="parTrans" cxnId="{30C0681B-0A39-4ABA-B7B3-DFF69A43A925}">
      <dgm:prSet/>
      <dgm:spPr/>
      <dgm:t>
        <a:bodyPr/>
        <a:lstStyle/>
        <a:p>
          <a:endParaRPr lang="cs-CZ"/>
        </a:p>
      </dgm:t>
    </dgm:pt>
    <dgm:pt modelId="{00402128-E545-427E-8915-5F5ACA129E88}" type="sibTrans" cxnId="{30C0681B-0A39-4ABA-B7B3-DFF69A43A925}">
      <dgm:prSet/>
      <dgm:spPr/>
      <dgm:t>
        <a:bodyPr/>
        <a:lstStyle/>
        <a:p>
          <a:endParaRPr lang="cs-CZ"/>
        </a:p>
      </dgm:t>
    </dgm:pt>
    <dgm:pt modelId="{DFDBF94B-A050-4BC4-83AE-EF3841BC73ED}" type="pres">
      <dgm:prSet presAssocID="{34C27C5E-74E5-45FD-B64F-979DE27F826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CD5FB8-D374-44AA-932B-E06EE61ECF00}" type="pres">
      <dgm:prSet presAssocID="{C1EB5044-61A9-457E-9C50-99F07DAF4908}" presName="parentText" presStyleLbl="node1" presStyleIdx="0" presStyleCnt="1" custScaleY="1177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C0681B-0A39-4ABA-B7B3-DFF69A43A925}" srcId="{34C27C5E-74E5-45FD-B64F-979DE27F8263}" destId="{C1EB5044-61A9-457E-9C50-99F07DAF4908}" srcOrd="0" destOrd="0" parTransId="{784B16C4-E922-4F0C-BFDF-A94F6D2AF165}" sibTransId="{00402128-E545-427E-8915-5F5ACA129E88}"/>
    <dgm:cxn modelId="{37FE1519-7ECB-400B-BC8C-081F959DDBB4}" type="presOf" srcId="{34C27C5E-74E5-45FD-B64F-979DE27F8263}" destId="{DFDBF94B-A050-4BC4-83AE-EF3841BC73ED}" srcOrd="0" destOrd="0" presId="urn:microsoft.com/office/officeart/2005/8/layout/vList2"/>
    <dgm:cxn modelId="{F3ADF79E-D624-4E3B-8D51-AB3694918BE5}" type="presOf" srcId="{C1EB5044-61A9-457E-9C50-99F07DAF4908}" destId="{88CD5FB8-D374-44AA-932B-E06EE61ECF00}" srcOrd="0" destOrd="0" presId="urn:microsoft.com/office/officeart/2005/8/layout/vList2"/>
    <dgm:cxn modelId="{B8D709FC-2370-4145-8331-A5C55FAFF744}" type="presParOf" srcId="{DFDBF94B-A050-4BC4-83AE-EF3841BC73ED}" destId="{88CD5FB8-D374-44AA-932B-E06EE61ECF0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8CD5FB8-D374-44AA-932B-E06EE61ECF00}">
      <dsp:nvSpPr>
        <dsp:cNvPr id="0" name=""/>
        <dsp:cNvSpPr/>
      </dsp:nvSpPr>
      <dsp:spPr>
        <a:xfrm>
          <a:off x="0" y="318331"/>
          <a:ext cx="8229600" cy="1790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dirty="0" smtClean="0"/>
            <a:t>Části lidského těla</a:t>
          </a:r>
          <a:endParaRPr lang="cs-CZ" sz="6500" kern="1200" dirty="0"/>
        </a:p>
      </dsp:txBody>
      <dsp:txXfrm>
        <a:off x="0" y="318331"/>
        <a:ext cx="8229600" cy="1790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0D485E8-ABE9-4DE5-853A-2C3D32EC5B60}" type="datetimeFigureOut">
              <a:rPr lang="cs-CZ" smtClean="0"/>
              <a:pPr/>
              <a:t>11.5.2014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4CB1C3C-BE35-49BB-8AFA-B3B120609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260649"/>
            <a:ext cx="8229600" cy="129614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8763" y="332657"/>
            <a:ext cx="5131469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40968"/>
            <a:ext cx="5775325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8482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10553864"/>
              </p:ext>
            </p:extLst>
          </p:nvPr>
        </p:nvGraphicFramePr>
        <p:xfrm>
          <a:off x="457200" y="548680"/>
          <a:ext cx="8229600" cy="2427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426481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90066"/>
          </a:xfrm>
        </p:spPr>
        <p:txBody>
          <a:bodyPr>
            <a:normAutofit fontScale="90000"/>
          </a:bodyPr>
          <a:lstStyle/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4967064"/>
          </a:xfrm>
        </p:spPr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Lidské tělo se skládá z několika částí, jsou to: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Hlava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Trup 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Končetiny</a:t>
            </a:r>
          </a:p>
          <a:p>
            <a:endParaRPr lang="cs-CZ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Každá tato část má svoji funkci a obsahuje například smyslové orgány, každá část lidského těla je pro člověka nějak důležitá.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Naučíme se jednotlivé části pojmenovat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5673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6" name="Picture 2" descr="C:\Users\kateka\AppData\Local\Microsoft\Windows\Temporary Internet Files\Content.IE5\OS8X8TL8\MP90043932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52513"/>
            <a:ext cx="4824535" cy="540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teka\AppData\Local\Microsoft\Windows\Temporary Internet Files\Content.IE5\OS8X8TL8\MP9004309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5688632" cy="564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716016" y="1700808"/>
            <a:ext cx="237626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932040" y="2924944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3658046"/>
            <a:ext cx="2664296" cy="635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331640" y="4077072"/>
            <a:ext cx="324036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331640" y="4437112"/>
            <a:ext cx="324036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15616" y="3284984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716016" y="4797152"/>
            <a:ext cx="26642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7150135" y="1362472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čelo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380312" y="2511602"/>
            <a:ext cx="914400" cy="55735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obočí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380312" y="4134780"/>
            <a:ext cx="914400" cy="4463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380312" y="5228750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brada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01869" y="5420072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17240" y="4581128"/>
            <a:ext cx="914400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rty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19" y="2924944"/>
            <a:ext cx="812145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656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268760"/>
            <a:ext cx="7772400" cy="4751040"/>
          </a:xfrm>
        </p:spPr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hlavě máme důležitá smyslová ústrojí: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oči  - je to náš řídící smysl, pozorujeme okolí, přijímáme z něj informace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nos – umožní nám vnímat pachy a vůně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uši – vnímáme různé zvuky, umíme je rozlišit, posloucháme hudbu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 jazyk – jsou na něm chuťové pohárky, rozlišujeme různé chutě – sladkou, hořkou, slanou, kyselou a jejich různé kombinace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3451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980728"/>
            <a:ext cx="7772400" cy="54726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2" name="Picture 4" descr="C:\Users\kateka\AppData\Local\Microsoft\Windows\Temporary Internet Files\Content.IE5\H51DSQE6\MP9004317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00808"/>
            <a:ext cx="439248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619672" y="2996952"/>
            <a:ext cx="194421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4499992" y="1700808"/>
            <a:ext cx="259228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608004" y="3140968"/>
            <a:ext cx="291632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619672" y="4509120"/>
            <a:ext cx="259228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7092280" y="1362472"/>
            <a:ext cx="914400" cy="4823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3133" y="3334060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paže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49480" y="2907263"/>
            <a:ext cx="1054968" cy="5217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hrudník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83410" y="4974750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břicho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665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Hrudník chrání náš dýchací orgán – plíce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břiše jsou ukrytá další důležité vnitřní orgány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Horní končetiny nám umožní psát, brát různé věci, pracovat s nástroji, hrát si, cvičit a také se třeba pozdravit</a:t>
            </a:r>
          </a:p>
          <a:p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C:\Users\kateka\AppData\Local\Microsoft\Windows\Temporary Internet Files\Content.IE5\2BNSOFF6\MP900442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60060"/>
            <a:ext cx="2808312" cy="2201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5957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4" name="Picture 2" descr="C:\Users\kateka\AppData\Local\Microsoft\Windows\Temporary Internet Files\Content.IE5\OS8X8TL8\MP900422162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1463" y="1124744"/>
            <a:ext cx="4822825" cy="48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148064" y="2132856"/>
            <a:ext cx="201622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619672" y="3645024"/>
            <a:ext cx="194421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339752" y="3933056"/>
            <a:ext cx="295232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198681" y="1693866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stehno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58416" y="4293096"/>
            <a:ext cx="91440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koleno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73695" y="5517232"/>
            <a:ext cx="914400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lýtko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5689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Nohy nám umožňují chůzi, běh, tanec a také pohyb při různých druzích sportu.</a:t>
            </a:r>
          </a:p>
          <a:p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 všechny části našeho těla bychom měli správně pečovat, abychom byli zdraví a proto o nich také musíme něco vědět.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C:\Users\kateka\AppData\Local\Microsoft\Windows\Temporary Internet Files\Content.IE5\H51DSQE6\MP900442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9" y="4005064"/>
            <a:ext cx="230425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4746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 Microsoft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Word – www.office.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microsoft.com</a:t>
            </a:r>
            <a:endParaRPr lang="cs-CZ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Text je původní prací autorky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11020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52</TotalTime>
  <Words>216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8</cp:revision>
  <dcterms:created xsi:type="dcterms:W3CDTF">2014-02-23T10:25:41Z</dcterms:created>
  <dcterms:modified xsi:type="dcterms:W3CDTF">2014-05-11T09:56:27Z</dcterms:modified>
</cp:coreProperties>
</file>