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0" r:id="rId2"/>
    <p:sldId id="265" r:id="rId3"/>
    <p:sldId id="260" r:id="rId4"/>
    <p:sldId id="270" r:id="rId5"/>
    <p:sldId id="271" r:id="rId6"/>
    <p:sldId id="272" r:id="rId7"/>
    <p:sldId id="278" r:id="rId8"/>
    <p:sldId id="277" r:id="rId9"/>
    <p:sldId id="276" r:id="rId10"/>
    <p:sldId id="269" r:id="rId11"/>
    <p:sldId id="27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9.png"/><Relationship Id="rId5" Type="http://schemas.openxmlformats.org/officeDocument/2006/relationships/image" Target="../media/image7.png"/><Relationship Id="rId10" Type="http://schemas.openxmlformats.org/officeDocument/2006/relationships/image" Target="../media/image6.png"/><Relationship Id="rId4" Type="http://schemas.openxmlformats.org/officeDocument/2006/relationships/image" Target="../media/image4.png"/><Relationship Id="rId9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7157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3973425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VY_32_INOVACE_16_Odčítání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od 14 Balonky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6393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2388" y="1880307"/>
            <a:ext cx="829350" cy="15612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661894" y="1470147"/>
            <a:ext cx="816922" cy="146937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4394604" y="1744210"/>
            <a:ext cx="820241" cy="152298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5315230" y="1781113"/>
            <a:ext cx="725565" cy="13630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1072904" y="2678127"/>
            <a:ext cx="980237" cy="184533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1627" y="2967215"/>
            <a:ext cx="977349" cy="1757930"/>
          </a:xfrm>
          <a:prstGeom prst="rect">
            <a:avLst/>
          </a:prstGeom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2401011" y="3182669"/>
            <a:ext cx="970396" cy="168315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223" y="2627975"/>
            <a:ext cx="976949" cy="17572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912974"/>
            <a:ext cx="811997" cy="1528618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1564364" y="476672"/>
            <a:ext cx="6480720" cy="1224558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 fontScale="32500" lnSpcReduction="20000"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r>
              <a:rPr lang="cs-CZ" sz="17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2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566124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sp>
        <p:nvSpPr>
          <p:cNvPr id="23" name="Zástupný symbol pro zápatí 3"/>
          <p:cNvSpPr txBox="1">
            <a:spLocks/>
          </p:cNvSpPr>
          <p:nvPr/>
        </p:nvSpPr>
        <p:spPr>
          <a:xfrm>
            <a:off x="1641889" y="620688"/>
            <a:ext cx="6337300" cy="1224558"/>
          </a:xfrm>
          <a:prstGeom prst="rect">
            <a:avLst/>
          </a:prstGeom>
          <a:noFill/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0" latinLnBrk="0" hangingPunct="0">
              <a:defRPr sz="11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6000" dirty="0" smtClean="0">
                <a:solidFill>
                  <a:srgbClr val="FF0000"/>
                </a:solidFill>
              </a:rPr>
              <a:t>ODČÍTÁNÍ OD 14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6136382" y="1821558"/>
            <a:ext cx="816922" cy="146937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7389927" y="2218301"/>
            <a:ext cx="980237" cy="184533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4931" y="2376659"/>
            <a:ext cx="811997" cy="152861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980" y="3318625"/>
            <a:ext cx="976949" cy="175720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8085704" y="1378432"/>
            <a:ext cx="725565" cy="1363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050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1331">
            <a:off x="4319487" y="1346297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1443791" y="1334227"/>
            <a:ext cx="1511880" cy="2719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6855">
            <a:off x="5376232" y="1258389"/>
            <a:ext cx="1452209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5706127" y="1751822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464372" y="1504111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4092785" y="2760589"/>
            <a:ext cx="1400478" cy="2518999"/>
          </a:xfrm>
          <a:prstGeom prst="rect">
            <a:avLst/>
          </a:prstGeom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306017" y="547263"/>
            <a:ext cx="30091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4 = 10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6466">
            <a:off x="2279398" y="1480462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225" y="2515116"/>
            <a:ext cx="1349708" cy="25408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5976" y="553217"/>
            <a:ext cx="1115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+mj-lt"/>
              </a:rPr>
              <a:t>4</a:t>
            </a:r>
            <a:r>
              <a:rPr lang="cs-CZ" sz="2000" b="1" dirty="0" smtClean="0">
                <a:latin typeface="+mj-lt"/>
              </a:rPr>
              <a:t> uletěly</a:t>
            </a:r>
            <a:r>
              <a:rPr lang="cs-CZ" sz="2000" dirty="0" smtClean="0">
                <a:latin typeface="+mj-lt"/>
              </a:rPr>
              <a:t>. </a:t>
            </a:r>
            <a:endParaRPr lang="cs-CZ" sz="2000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8" y="947373"/>
            <a:ext cx="27603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balonků zbylo ?</a:t>
            </a:r>
            <a:endParaRPr lang="cs-CZ" sz="2000" b="1" dirty="0">
              <a:latin typeface="+mj-lt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614913" y="1363927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1599">
            <a:off x="690611" y="2627236"/>
            <a:ext cx="1477717" cy="277614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188" y="2262033"/>
            <a:ext cx="1545812" cy="278040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1775625" y="2610953"/>
            <a:ext cx="1407328" cy="24410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027266" y="3112403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7657737" y="3193920"/>
            <a:ext cx="1314829" cy="2470130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681992" y="5090004"/>
            <a:ext cx="367398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Zbylo 10</a:t>
            </a:r>
            <a:r>
              <a:rPr lang="cs-CZ" sz="3200" b="1" dirty="0" smtClean="0">
                <a:latin typeface="+mj-lt"/>
              </a:rPr>
              <a:t> balonků</a:t>
            </a:r>
            <a:r>
              <a:rPr lang="cs-CZ" sz="2000" b="1" dirty="0" smtClean="0">
                <a:latin typeface="+mj-lt"/>
              </a:rPr>
              <a:t>.</a:t>
            </a:r>
            <a:endParaRPr lang="cs-CZ" sz="2000" b="1" dirty="0" smtClean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6964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3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3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1331">
            <a:off x="4319487" y="1346297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1443791" y="1334227"/>
            <a:ext cx="1511880" cy="2719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6855">
            <a:off x="5376232" y="1258389"/>
            <a:ext cx="1452209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5706127" y="1751822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464372" y="1504111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4092785" y="2760589"/>
            <a:ext cx="1400478" cy="2518999"/>
          </a:xfrm>
          <a:prstGeom prst="rect">
            <a:avLst/>
          </a:prstGeom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= 9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6466">
            <a:off x="2279398" y="1480462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225" y="2515116"/>
            <a:ext cx="1349708" cy="25408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5976" y="553217"/>
            <a:ext cx="1115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+mj-lt"/>
              </a:rPr>
              <a:t>5</a:t>
            </a:r>
            <a:r>
              <a:rPr lang="cs-CZ" sz="2000" b="1" dirty="0" smtClean="0">
                <a:latin typeface="+mj-lt"/>
              </a:rPr>
              <a:t> uletělo. </a:t>
            </a:r>
            <a:endParaRPr lang="cs-CZ" sz="2000" b="1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4230" y="947373"/>
            <a:ext cx="29225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balonků zbylo ?</a:t>
            </a:r>
            <a:endParaRPr lang="cs-CZ" sz="2000" b="1" dirty="0">
              <a:latin typeface="+mj-lt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614913" y="1363927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1599">
            <a:off x="690611" y="2627236"/>
            <a:ext cx="1477717" cy="277614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188" y="2262033"/>
            <a:ext cx="1545812" cy="278040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1775625" y="2610953"/>
            <a:ext cx="1407328" cy="24410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027266" y="3112403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7657737" y="3193920"/>
            <a:ext cx="1314829" cy="2470130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681992" y="5090004"/>
            <a:ext cx="367398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Zbylo 9</a:t>
            </a:r>
            <a:r>
              <a:rPr lang="cs-CZ" sz="3200" b="1" dirty="0" smtClean="0">
                <a:latin typeface="+mj-lt"/>
              </a:rPr>
              <a:t> balonků</a:t>
            </a:r>
            <a:r>
              <a:rPr lang="cs-CZ" sz="2000" b="1" dirty="0" smtClean="0">
                <a:latin typeface="+mj-lt"/>
              </a:rPr>
              <a:t>.</a:t>
            </a:r>
            <a:endParaRPr lang="cs-CZ" sz="2000" b="1" dirty="0" smtClean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0660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3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3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3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1331">
            <a:off x="4319487" y="1346297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1443791" y="1334227"/>
            <a:ext cx="1511880" cy="2719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6855">
            <a:off x="5376232" y="1258389"/>
            <a:ext cx="1452209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5706127" y="1751822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464372" y="1504111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4092785" y="2760589"/>
            <a:ext cx="1400478" cy="2518999"/>
          </a:xfrm>
          <a:prstGeom prst="rect">
            <a:avLst/>
          </a:prstGeom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6 =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6466">
            <a:off x="2279398" y="1480462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225" y="2515116"/>
            <a:ext cx="1349708" cy="25408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5976" y="553217"/>
            <a:ext cx="1115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+mj-lt"/>
              </a:rPr>
              <a:t>6</a:t>
            </a:r>
            <a:r>
              <a:rPr lang="cs-CZ" sz="2000" b="1" dirty="0" smtClean="0">
                <a:latin typeface="+mj-lt"/>
              </a:rPr>
              <a:t> uletělo</a:t>
            </a:r>
            <a:r>
              <a:rPr lang="cs-CZ" sz="2000" dirty="0" smtClean="0">
                <a:latin typeface="+mj-lt"/>
              </a:rPr>
              <a:t>. </a:t>
            </a:r>
            <a:endParaRPr lang="cs-CZ" sz="2000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8" y="976587"/>
            <a:ext cx="29225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balonků zbylo ?</a:t>
            </a:r>
            <a:endParaRPr lang="cs-CZ" sz="2000" b="1" dirty="0">
              <a:latin typeface="+mj-lt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614913" y="1363927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1599">
            <a:off x="690611" y="2627236"/>
            <a:ext cx="1477717" cy="277614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188" y="2262033"/>
            <a:ext cx="1545812" cy="278040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1775625" y="2610953"/>
            <a:ext cx="1407328" cy="24410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027266" y="3112403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7657737" y="3193920"/>
            <a:ext cx="1314829" cy="2470130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681992" y="5090004"/>
            <a:ext cx="367398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Zbylo 8</a:t>
            </a:r>
            <a:r>
              <a:rPr lang="cs-CZ" sz="3200" b="1" dirty="0" smtClean="0">
                <a:latin typeface="+mj-lt"/>
              </a:rPr>
              <a:t> balonků</a:t>
            </a:r>
            <a:r>
              <a:rPr lang="cs-CZ" sz="2000" b="1" dirty="0" smtClean="0">
                <a:latin typeface="+mj-lt"/>
              </a:rPr>
              <a:t>.</a:t>
            </a:r>
            <a:endParaRPr lang="cs-CZ" sz="2000" b="1" dirty="0" smtClean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1380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3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125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25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3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3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1331">
            <a:off x="4319487" y="1346297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1443791" y="1334227"/>
            <a:ext cx="1511880" cy="2719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6855">
            <a:off x="5376232" y="1258389"/>
            <a:ext cx="1452209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5706127" y="1751822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464372" y="1504111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4092785" y="2760589"/>
            <a:ext cx="1400478" cy="2518999"/>
          </a:xfrm>
          <a:prstGeom prst="rect">
            <a:avLst/>
          </a:prstGeom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405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= 7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6466">
            <a:off x="2279398" y="1480462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225" y="2515116"/>
            <a:ext cx="1349708" cy="25408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5976" y="553217"/>
            <a:ext cx="1115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+mj-lt"/>
              </a:rPr>
              <a:t>7</a:t>
            </a:r>
            <a:r>
              <a:rPr lang="cs-CZ" sz="2000" b="1" dirty="0" smtClean="0">
                <a:latin typeface="+mj-lt"/>
              </a:rPr>
              <a:t> uletělo</a:t>
            </a:r>
            <a:r>
              <a:rPr lang="cs-CZ" sz="2000" dirty="0" smtClean="0">
                <a:latin typeface="+mj-lt"/>
              </a:rPr>
              <a:t>. </a:t>
            </a:r>
            <a:endParaRPr lang="cs-CZ" sz="2000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8" y="969316"/>
            <a:ext cx="30483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balonků zbylo ?</a:t>
            </a:r>
            <a:endParaRPr lang="cs-CZ" sz="2000" b="1" dirty="0">
              <a:latin typeface="+mj-lt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614913" y="1363927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1599">
            <a:off x="690611" y="2627236"/>
            <a:ext cx="1477717" cy="277614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188" y="2262033"/>
            <a:ext cx="1545812" cy="278040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1775625" y="2610953"/>
            <a:ext cx="1407328" cy="24410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027266" y="3112403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7657737" y="3193920"/>
            <a:ext cx="1314829" cy="2470130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681992" y="5090004"/>
            <a:ext cx="367398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Zbylo 7</a:t>
            </a:r>
            <a:r>
              <a:rPr lang="cs-CZ" sz="3200" b="1" dirty="0" smtClean="0">
                <a:latin typeface="+mj-lt"/>
              </a:rPr>
              <a:t> balonků</a:t>
            </a:r>
            <a:r>
              <a:rPr lang="cs-CZ" sz="2000" b="1" dirty="0" smtClean="0">
                <a:latin typeface="+mj-lt"/>
              </a:rPr>
              <a:t>.</a:t>
            </a:r>
            <a:endParaRPr lang="cs-CZ" sz="2000" b="1" dirty="0" smtClean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20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3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3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9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3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1331">
            <a:off x="4319487" y="1346297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1443791" y="1334227"/>
            <a:ext cx="1511880" cy="2719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6855">
            <a:off x="5376232" y="1258389"/>
            <a:ext cx="1452209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5706127" y="1751822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464372" y="1504111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4092785" y="2760589"/>
            <a:ext cx="1400478" cy="2518999"/>
          </a:xfrm>
          <a:prstGeom prst="rect">
            <a:avLst/>
          </a:prstGeom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8663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8 =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6466">
            <a:off x="2279398" y="1480462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225" y="2515116"/>
            <a:ext cx="1349708" cy="25408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5976" y="553217"/>
            <a:ext cx="1115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8 uletělo</a:t>
            </a:r>
            <a:r>
              <a:rPr lang="cs-CZ" sz="2000" dirty="0" smtClean="0">
                <a:latin typeface="+mj-lt"/>
              </a:rPr>
              <a:t>. </a:t>
            </a:r>
            <a:endParaRPr lang="cs-CZ" sz="2000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8" y="938998"/>
            <a:ext cx="29225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balonků zbylo ?</a:t>
            </a:r>
            <a:endParaRPr lang="cs-CZ" sz="2000" b="1" dirty="0">
              <a:latin typeface="+mj-lt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614913" y="1363927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1599">
            <a:off x="690611" y="2627236"/>
            <a:ext cx="1477717" cy="277614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188" y="2262033"/>
            <a:ext cx="1545812" cy="278040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1775625" y="2610953"/>
            <a:ext cx="1407328" cy="24410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027266" y="3112403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7657737" y="3193920"/>
            <a:ext cx="1314829" cy="2470130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681992" y="5090004"/>
            <a:ext cx="367398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Zbylo 6</a:t>
            </a:r>
            <a:r>
              <a:rPr lang="cs-CZ" sz="3200" b="1" dirty="0" smtClean="0">
                <a:latin typeface="+mj-lt"/>
              </a:rPr>
              <a:t> balonků</a:t>
            </a:r>
            <a:r>
              <a:rPr lang="cs-CZ" sz="2000" b="1" dirty="0" smtClean="0">
                <a:latin typeface="+mj-lt"/>
              </a:rPr>
              <a:t>.</a:t>
            </a:r>
            <a:endParaRPr lang="cs-CZ" sz="2000" b="1" dirty="0" smtClean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466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3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1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9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3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1331">
            <a:off x="4319487" y="1346297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1443791" y="1334227"/>
            <a:ext cx="1511880" cy="2719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6855">
            <a:off x="5376232" y="1258389"/>
            <a:ext cx="1452209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5706127" y="1751822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464372" y="1504111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4092785" y="2760589"/>
            <a:ext cx="1400478" cy="2518999"/>
          </a:xfrm>
          <a:prstGeom prst="rect">
            <a:avLst/>
          </a:prstGeom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8663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= 5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6466">
            <a:off x="2279398" y="1480462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225" y="2515116"/>
            <a:ext cx="1349708" cy="25408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5976" y="553217"/>
            <a:ext cx="1115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234673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230" y="547263"/>
            <a:ext cx="1913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+mj-lt"/>
              </a:rPr>
              <a:t>9</a:t>
            </a:r>
            <a:r>
              <a:rPr lang="cs-CZ" sz="2000" b="1" dirty="0" smtClean="0">
                <a:latin typeface="+mj-lt"/>
              </a:rPr>
              <a:t> uletělo</a:t>
            </a:r>
            <a:r>
              <a:rPr lang="cs-CZ" sz="2000" dirty="0" smtClean="0">
                <a:latin typeface="+mj-lt"/>
              </a:rPr>
              <a:t>. </a:t>
            </a:r>
            <a:endParaRPr lang="cs-CZ" sz="2000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8" y="947373"/>
            <a:ext cx="29225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balonků zbylo ?</a:t>
            </a:r>
            <a:endParaRPr lang="cs-CZ" sz="2000" b="1" dirty="0">
              <a:latin typeface="+mj-lt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614913" y="1363927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1599">
            <a:off x="690611" y="2627236"/>
            <a:ext cx="1477717" cy="277614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188" y="2262033"/>
            <a:ext cx="1545812" cy="278040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1775625" y="2610953"/>
            <a:ext cx="1407328" cy="24410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027266" y="3112403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7657737" y="3193920"/>
            <a:ext cx="1314829" cy="2470130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681992" y="5090004"/>
            <a:ext cx="367398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Zbylo 5</a:t>
            </a:r>
            <a:r>
              <a:rPr lang="cs-CZ" sz="3200" b="1" dirty="0" smtClean="0">
                <a:latin typeface="+mj-lt"/>
              </a:rPr>
              <a:t> balonků</a:t>
            </a:r>
            <a:r>
              <a:rPr lang="cs-CZ" sz="2000" b="1" dirty="0" smtClean="0">
                <a:latin typeface="+mj-lt"/>
              </a:rPr>
              <a:t>.</a:t>
            </a:r>
            <a:endParaRPr lang="cs-CZ" sz="2000" b="1" dirty="0" smtClean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259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3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1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9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9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3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1331">
            <a:off x="4319487" y="1346297"/>
            <a:ext cx="1356815" cy="25542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50427">
            <a:off x="1443791" y="1334227"/>
            <a:ext cx="1511880" cy="27193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06855">
            <a:off x="5376232" y="1258389"/>
            <a:ext cx="1452209" cy="25415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5706127" y="1751822"/>
            <a:ext cx="1314829" cy="24701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4601">
            <a:off x="464372" y="1504111"/>
            <a:ext cx="1344963" cy="253194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4092785" y="2760589"/>
            <a:ext cx="1400478" cy="2518999"/>
          </a:xfrm>
          <a:prstGeom prst="rect">
            <a:avLst/>
          </a:prstGeom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306018" y="547263"/>
            <a:ext cx="28663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– 10 = </a:t>
            </a:r>
            <a:r>
              <a:rPr lang="cs-CZ" sz="5400" b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6466">
            <a:off x="2279398" y="1480462"/>
            <a:ext cx="1545812" cy="27804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225" y="2515116"/>
            <a:ext cx="1349708" cy="25408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55976" y="553217"/>
            <a:ext cx="1115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85598"/>
            <a:ext cx="234673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je balonků 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5764" y="545309"/>
            <a:ext cx="1913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10 uletělo</a:t>
            </a:r>
            <a:r>
              <a:rPr lang="cs-CZ" sz="2000" dirty="0" smtClean="0">
                <a:latin typeface="+mj-lt"/>
              </a:rPr>
              <a:t>. </a:t>
            </a:r>
            <a:endParaRPr lang="cs-CZ" sz="2000" dirty="0"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8" y="947373"/>
            <a:ext cx="29225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Kolik balonků zbylo ?</a:t>
            </a:r>
            <a:endParaRPr lang="cs-CZ" sz="2000" b="1" dirty="0">
              <a:latin typeface="+mj-lt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614913" y="1363927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1599">
            <a:off x="690611" y="2627236"/>
            <a:ext cx="1477717" cy="277614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188" y="2262033"/>
            <a:ext cx="1545812" cy="278040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7923">
            <a:off x="1775625" y="2610953"/>
            <a:ext cx="1407328" cy="24410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37689">
            <a:off x="7027266" y="3112403"/>
            <a:ext cx="1400478" cy="2518999"/>
          </a:xfrm>
          <a:prstGeom prst="rect">
            <a:avLst/>
          </a:prstGeom>
          <a:ln>
            <a:noFill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161">
            <a:off x="7657737" y="3193920"/>
            <a:ext cx="1314829" cy="2470130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681992" y="5090004"/>
            <a:ext cx="367398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Zbyly 4</a:t>
            </a:r>
            <a:r>
              <a:rPr lang="cs-CZ" sz="3200" b="1" dirty="0" smtClean="0">
                <a:latin typeface="+mj-lt"/>
              </a:rPr>
              <a:t> balonky</a:t>
            </a:r>
            <a:r>
              <a:rPr lang="cs-CZ" sz="2000" b="1" dirty="0" smtClean="0">
                <a:latin typeface="+mj-lt"/>
              </a:rPr>
              <a:t>.</a:t>
            </a:r>
            <a:endParaRPr lang="cs-CZ" sz="2000" b="1" dirty="0" smtClean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01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3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1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1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9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9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1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3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1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Obrázek 47"/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50533">
            <a:off x="3321422" y="505623"/>
            <a:ext cx="1356815" cy="2554259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4536" y="160636"/>
            <a:ext cx="1877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Vypočti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26505" y="335322"/>
            <a:ext cx="3644043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4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5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8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6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9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7 =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239433" y="3000728"/>
            <a:ext cx="656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198161" y="4907816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8212752" y="1212485"/>
            <a:ext cx="7101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1226106" y="434230"/>
            <a:ext cx="1435487" cy="258196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820">
            <a:off x="2448642" y="69001"/>
            <a:ext cx="1344963" cy="2531945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5151">
            <a:off x="3156161" y="1563474"/>
            <a:ext cx="1641968" cy="2848003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94413">
            <a:off x="1963642" y="1641183"/>
            <a:ext cx="1368821" cy="2541554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94322">
            <a:off x="605982" y="1215895"/>
            <a:ext cx="1314829" cy="2470130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107" y="2534592"/>
            <a:ext cx="1545812" cy="2780405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580" y="2511595"/>
            <a:ext cx="1558596" cy="2803402"/>
          </a:xfrm>
          <a:prstGeom prst="rect">
            <a:avLst/>
          </a:prstGeom>
        </p:spPr>
      </p:pic>
      <p:sp>
        <p:nvSpPr>
          <p:cNvPr id="75" name="TextovéPole 74"/>
          <p:cNvSpPr txBox="1"/>
          <p:nvPr/>
        </p:nvSpPr>
        <p:spPr>
          <a:xfrm>
            <a:off x="8155662" y="323827"/>
            <a:ext cx="10968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8212752" y="2131519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188416" y="3943184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71563">
            <a:off x="3394803" y="3411166"/>
            <a:ext cx="1667089" cy="309536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202648" y="4257924"/>
            <a:ext cx="1435487" cy="25819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6440">
            <a:off x="1322521" y="2504351"/>
            <a:ext cx="1435487" cy="2581969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919" y="3062264"/>
            <a:ext cx="1354265" cy="254945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31144">
            <a:off x="1339526" y="4072342"/>
            <a:ext cx="1453978" cy="273154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4017" y="4451015"/>
            <a:ext cx="1545812" cy="2780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593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75" grpId="0"/>
      <p:bldP spid="77" grpId="0"/>
      <p:bldP spid="7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083" y="260648"/>
            <a:ext cx="32771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Klikni na správný výsledek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28979"/>
            <a:ext cx="3644043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4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5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8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6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9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14 – 7 =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67806" y="1916832"/>
            <a:ext cx="656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924270" y="1481748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419454" y="2891136"/>
            <a:ext cx="7101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607034" y="4285545"/>
            <a:ext cx="10968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527575" y="5301208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129584" y="4149080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3881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-0.01921 L -0.00226 -0.06528 C -0.11059 -0.24236 -0.25157 -0.79722 -0.32969 -0.59398 C -0.33039 -0.59213 -0.33125 -0.59074 -0.33212 -0.58912 C -0.33473 -0.57916 -0.33855 -0.56921 -0.34289 -0.56041 C -0.34549 -0.54421 -0.34514 -0.55115 -0.34514 -0.53981 " pathEditMode="relative" rAng="0" ptsTypes="AffffA">
                                      <p:cBhvr>
                                        <p:cTn id="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17" y="-3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3 0.02454 C -0.00781 0.0257 -0.01076 0.02593 -0.01336 0.02778 C -0.02812 0.03773 -0.01527 0.03218 -0.02413 0.03565 C -0.03298 0.04375 -0.02847 0.04144 -0.03732 0.04375 C -0.06093 0.05903 -0.0868 0.07107 -0.11336 0.07384 C -0.12378 0.075 -0.14444 0.07709 -0.14444 0.07732 C -0.24027 0.07593 -0.23958 0.08472 -0.29566 0.06597 C -0.30139 0.06204 -0.30729 0.06204 -0.31336 0.05949 C -0.321 0.05625 -0.32847 0.05301 -0.33611 0.05 C -0.3427 0.04746 -0.3368 0.04908 -0.34566 0.04375 C -0.34791 0.04236 -0.35034 0.04167 -0.35277 0.04051 C -0.35399 0.04005 -0.35625 0.03889 -0.35625 0.03912 C -0.36198 0.03334 -0.36823 0.03102 -0.37413 0.02616 C -0.37986 0.02153 -0.3835 0.01621 -0.38958 0.01343 C -0.40156 -0.00185 -0.40954 -0.01805 -0.41701 -0.03727 C -0.41875 -0.04815 -0.42048 -0.05833 -0.42534 -0.06736 C -0.42569 -0.07014 -0.42604 -0.07291 -0.42656 -0.07546 C -0.42725 -0.0787 -0.42899 -0.08495 -0.42899 -0.08472 C -0.42812 -0.10254 -0.42639 -0.11481 -0.42291 -0.13102 C -0.42222 -0.13426 -0.42135 -0.13727 -0.42066 -0.14051 C -0.41996 -0.14375 -0.41823 -0.15 -0.41823 -0.14977 C -0.41666 -0.16921 -0.41232 -0.18634 -0.41232 -0.20555 " pathEditMode="relative" rAng="0" ptsTypes="fffffffffffffffffffffA">
                                      <p:cBhvr>
                                        <p:cTn id="1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98" y="-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5 0.00857 C -0.00365 0.01088 -0.0092 0.01736 -0.01545 0.02292 C -0.01962 0.02662 -0.02726 0.02732 -0.03212 0.02917 C -0.04358 0.0338 -0.05486 0.03866 -0.06667 0.0419 C -0.07292 0.0463 -0.07986 0.04792 -0.08681 0.04977 C -0.09497 0.05532 -0.10434 0.05671 -0.11302 0.06088 C -0.14271 0.05995 -0.17066 0.0581 -0.2 0.05625 C -0.22691 0.04884 -0.25469 0.04213 -0.28212 0.03866 C -0.29479 0.03472 -0.30729 0.03495 -0.32014 0.03241 C -0.33299 0.02986 -0.34566 0.0257 -0.35833 0.02292 C -0.37188 0.01991 -0.38819 0.01921 -0.4 0.00857 C -0.40295 -0.00347 -0.40295 -0.01597 -0.4059 -0.02801 C -0.40556 -0.03958 -0.40556 -0.05139 -0.40469 -0.06296 C -0.40382 -0.07384 -0.39965 -0.08727 -0.39757 -0.09768 C -0.39479 -0.11227 -0.39618 -0.12778 -0.39288 -0.14213 C -0.39323 -0.16343 -0.39323 -0.18449 -0.39392 -0.20579 C -0.39392 -0.20787 -0.39514 -0.20995 -0.39514 -0.21204 C -0.39601 -0.25162 -0.38889 -0.29352 -0.39878 -0.33102 C -0.4 -0.34861 -0.40278 -0.36805 -0.40712 -0.38518 C -0.40851 -0.39977 -0.40868 -0.4206 -0.41788 -0.43102 " pathEditMode="relative" rAng="0" ptsTypes="fffffffffffffffffffA">
                                      <p:cBhvr>
                                        <p:cTn id="16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76" y="-1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9259E-6 C -0.0125 -0.00208 -0.02431 -0.00833 -0.03681 -0.01111 C -0.04236 -0.01412 -0.04792 -0.01482 -0.05348 -0.01759 C -0.0599 -0.0206 -0.06493 -0.02755 -0.07136 -0.03032 C -0.07483 -0.03194 -0.07865 -0.03218 -0.08212 -0.03333 C -0.09566 -0.04259 -0.11476 -0.04861 -0.12969 -0.05394 C -0.13559 -0.05602 -0.14028 -0.05995 -0.14636 -0.06204 C -0.15712 -0.06574 -0.16789 -0.06875 -0.17848 -0.07315 C -0.18212 -0.07477 -0.18559 -0.07708 -0.18924 -0.07778 C -0.21146 -0.08218 -0.23334 -0.08611 -0.25591 -0.08727 C -0.27986 -0.09051 -0.30504 -0.09444 -0.32848 -0.08588 C -0.33611 -0.0831 -0.34445 -0.08079 -0.35122 -0.07477 C -0.35365 -0.07269 -0.35591 -0.07037 -0.35834 -0.06829 C -0.35955 -0.06713 -0.36181 -0.06505 -0.36181 -0.06505 C -0.36875 -0.05185 -0.35938 -0.06852 -0.36789 -0.05718 C -0.37327 -0.05 -0.37778 -0.04074 -0.38334 -0.03333 C -0.38577 -0.02407 -0.39132 -0.01644 -0.39636 -0.00949 C -0.39827 -0.00232 -0.40122 0.00417 -0.40348 0.01111 C -0.40851 0.02639 -0.4033 0.01551 -0.40834 0.02523 C -0.40973 0.03079 -0.41042 0.03472 -0.41302 0.03958 C -0.41806 0.05903 -0.42587 0.07593 -0.43091 0.09514 C -0.43108 0.0956 -0.43542 0.1088 -0.43559 0.10949 C -0.43698 0.11296 -0.43889 0.11574 -0.44046 0.11898 C -0.44132 0.1206 -0.44289 0.12384 -0.44289 0.12384 C -0.44931 0.15116 -0.46407 0.17454 -0.47848 0.19514 " pathEditMode="relative" ptsTypes="ffffffffffffffffffffffffA">
                                      <p:cBhvr>
                                        <p:cTn id="2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7 0.02106 C -0.00521 0.02893 0.00521 0.01875 -0.0007 0.02893 C -0.00278 0.0324 -0.00781 0.03842 -0.00781 0.03865 C -0.01268 0.05208 -0.00695 0.03912 -0.01372 0.04791 C -0.01927 0.05509 -0.0224 0.06412 -0.02917 0.07013 C -0.03004 0.07175 -0.03056 0.07361 -0.0316 0.075 C -0.03264 0.07638 -0.0342 0.07685 -0.03507 0.07824 C -0.03577 0.07962 -0.03542 0.08171 -0.03629 0.08287 C -0.03837 0.08564 -0.0434 0.08935 -0.0434 0.08958 C -0.04757 0.09722 -0.05399 0.10462 -0.06007 0.10995 C -0.0625 0.11203 -0.06736 0.1162 -0.06736 0.11643 C -0.07031 0.12245 -0.07292 0.12245 -0.07795 0.12569 C -0.08195 0.13101 -0.08559 0.13587 -0.09115 0.13842 C -0.0967 0.14351 -0.1033 0.14513 -0.10903 0.14953 C -0.12361 0.16087 -0.11215 0.15509 -0.12083 0.15902 C -0.1283 0.16643 -0.13698 0.17245 -0.14583 0.17662 C -0.15052 0.18101 -0.15399 0.18148 -0.15903 0.18449 C -0.16927 0.1905 -0.17934 0.19421 -0.18993 0.19884 C -0.19931 0.2081 -0.21302 0.21226 -0.22448 0.21458 C -0.24045 0.22199 -0.25643 0.22453 -0.27327 0.22731 C -0.29445 0.24189 -0.32257 0.24166 -0.34583 0.24629 C -0.36059 0.24583 -0.37587 0.24907 -0.38993 0.24328 C -0.39132 0.24282 -0.39219 0.24074 -0.3934 0.24004 C -0.40139 0.23541 -0.41007 0.23125 -0.4184 0.22731 C -0.42101 0.22476 -0.42431 0.22384 -0.42674 0.22106 C -0.42778 0.2199 -0.42813 0.21759 -0.42917 0.2162 C -0.43212 0.21226 -0.43594 0.20856 -0.43993 0.20671 C -0.44844 0.19537 -0.44497 0.19861 -0.4507 0.18773 C -0.45226 0.17754 -0.45087 0.18287 -0.4566 0.17175 C -0.45747 0.17013 -0.45903 0.16712 -0.45903 0.16736 C -0.45938 0.1655 -0.45955 0.16388 -0.46007 0.16226 C -0.46077 0.16041 -0.46198 0.15925 -0.4625 0.1574 C -0.46528 0.14629 -0.46511 0.13425 -0.46615 0.12268 C -0.46667 0.11712 -0.46893 0.10648 -0.46962 0.10185 C -0.47136 0.08865 -0.47188 0.07523 -0.47448 0.06226 C -0.47587 0.02037 -0.4757 0.03796 -0.4757 0.00995 " pathEditMode="relative" rAng="0" ptsTypes="fffffffffffffffffffffffffffffffffffA">
                                      <p:cBhvr>
                                        <p:cTn id="26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58" y="1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0.02106 C -0.00955 0.02291 -0.01667 0.02476 -0.02448 0.02592 C -0.03351 0.03009 -0.04254 0.03055 -0.05191 0.03217 C -0.05712 0.03402 -0.06198 0.03588 -0.06736 0.03703 C -0.07726 0.04259 -0.08646 0.04351 -0.09705 0.0449 C -0.1099 0.04838 -0.12223 0.05162 -0.13525 0.05301 C -0.14705 0.05648 -0.14236 0.05439 -0.14948 0.05764 C -0.1507 0.05926 -0.15139 0.06157 -0.15295 0.0625 C -0.15486 0.06365 -0.15868 0.06134 -0.15903 0.06412 C -0.15955 0.06713 -0.15591 0.06828 -0.15417 0.07037 C -0.15052 0.07476 -0.14705 0.07939 -0.14236 0.08148 C -0.13212 0.09166 -0.1132 0.10023 -0.1007 0.1037 C -0.08611 0.11319 -0.09306 0.11064 -0.08039 0.11319 C -0.06684 0.12129 -0.05209 0.12685 -0.0375 0.13078 C -0.01198 0.14745 -0.04202 0.12939 -0.01962 0.13865 C -0.01823 0.13912 -0.01754 0.1412 -0.01615 0.14189 C -0.01459 0.14282 -0.01285 0.14282 -0.01129 0.14328 C 0.00816 0.15926 -0.01789 0.13912 0.00052 0.14976 C 0.00243 0.15092 0.00364 0.15324 0.00538 0.15439 C 0.01041 0.15764 0.02135 0.16389 0.02673 0.16551 C 0.03177 0.1699 0.0375 0.17314 0.0434 0.17523 C 0.05121 0.18148 0.05937 0.18726 0.0684 0.18935 C 0.07882 0.20023 0.09184 0.20231 0.10295 0.21157 C 0.06666 0.22824 0.02864 0.21898 -0.01025 0.21967 C -0.04045 0.22361 -0.06268 0.22662 -0.09462 0.22754 C -0.10417 0.22893 -0.11129 0.2324 -0.12084 0.23379 C -0.13889 0.23981 -0.15747 0.24351 -0.1757 0.24976 C -0.17969 0.25115 -0.18351 0.25277 -0.1875 0.25439 C -0.19115 0.25578 -0.19827 0.25926 -0.19827 0.25949 C -0.18837 0.2625 -0.17848 0.26597 -0.16858 0.26875 C -0.15295 0.27916 -0.13664 0.28935 -0.12084 0.29884 C -0.10556 0.30787 -0.08941 0.31412 -0.07448 0.3243 C -0.06459 0.33101 -0.05504 0.34004 -0.04584 0.34814 C -0.04445 0.3493 -0.04375 0.35185 -0.04236 0.35301 C -0.02153 0.3706 0.00139 0.38495 0.02309 0.40046 C 0.03159 0.40648 0.03941 0.41527 0.04809 0.42106 C 0.06059 0.42939 0.07465 0.43472 0.0875 0.44189 C 0.10451 0.45139 0.12066 0.46551 0.13628 0.47824 C 0.13107 0.48865 0.13559 0.48217 0.11961 0.48472 C 0.09635 0.48842 0.07395 0.49537 0.05052 0.49745 C 0.03819 0.50092 0.02621 0.50231 0.01371 0.5037 C -0.01302 0.51805 0.01701 0.50301 -0.0566 0.50856 C -0.09184 0.51111 -0.12691 0.52824 -0.1625 0.52916 C -0.20504 0.53009 -0.2474 0.53032 -0.28993 0.53078 C -0.29844 0.5324 -0.30643 0.53426 -0.31493 0.53541 C -0.32205 0.53726 -0.32917 0.53889 -0.33629 0.54027 C -0.34011 0.54189 -0.34306 0.54328 -0.34705 0.54328 " pathEditMode="relative" rAng="0" ptsTypes="ffffffffffffffffffffffffffffffffffffffffffffffA">
                                      <p:cBhvr>
                                        <p:cTn id="31" dur="4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47" y="2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75" grpId="0"/>
      <p:bldP spid="77" grpId="0"/>
      <p:bldP spid="7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0" y="549275"/>
            <a:ext cx="7993063" cy="115093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983119"/>
            <a:ext cx="1760664" cy="288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243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360</TotalTime>
  <Words>242</Words>
  <Application>Microsoft Office PowerPoint</Application>
  <PresentationFormat>Předvádění na obrazovce (4:3)</PresentationFormat>
  <Paragraphs>80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39</cp:revision>
  <dcterms:created xsi:type="dcterms:W3CDTF">2011-05-07T19:32:38Z</dcterms:created>
  <dcterms:modified xsi:type="dcterms:W3CDTF">2011-09-22T17:37:40Z</dcterms:modified>
</cp:coreProperties>
</file>