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554571"/>
              </p:ext>
            </p:extLst>
          </p:nvPr>
        </p:nvGraphicFramePr>
        <p:xfrm>
          <a:off x="1571605" y="1556766"/>
          <a:ext cx="6000792" cy="5119614"/>
        </p:xfrm>
        <a:graphic>
          <a:graphicData uri="http://schemas.openxmlformats.org/drawingml/2006/table">
            <a:tbl>
              <a:tblPr/>
              <a:tblGrid>
                <a:gridCol w="2219762"/>
                <a:gridCol w="3781030"/>
              </a:tblGrid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Adjectives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Procvičení známého učiva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si procvičí známou slovní zásobu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15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Sad, happy, angry,..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15.5.2014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6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1571604" y="121442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00010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242886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40" y="435769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643306" y="1214422"/>
            <a:ext cx="1678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She is tired.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43702" y="4786322"/>
            <a:ext cx="1760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He is thirsty.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42976" y="5143512"/>
            <a:ext cx="1510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She is sad.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500042"/>
            <a:ext cx="3237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Say – </a:t>
            </a:r>
            <a:r>
              <a:rPr lang="cs-CZ" sz="2400" b="1" dirty="0" smtClean="0">
                <a:solidFill>
                  <a:srgbClr val="FF0000"/>
                </a:solidFill>
              </a:rPr>
              <a:t>He is</a:t>
            </a:r>
            <a:r>
              <a:rPr lang="cs-CZ" sz="2400" b="1" dirty="0" smtClean="0"/>
              <a:t>... or  </a:t>
            </a:r>
            <a:r>
              <a:rPr lang="cs-CZ" sz="2400" b="1" dirty="0" smtClean="0">
                <a:solidFill>
                  <a:srgbClr val="FF0000"/>
                </a:solidFill>
              </a:rPr>
              <a:t>She is</a:t>
            </a:r>
            <a:r>
              <a:rPr lang="cs-CZ" sz="2400" b="1" dirty="0" smtClean="0"/>
              <a:t>...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285860"/>
            <a:ext cx="235745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1928802"/>
            <a:ext cx="2286016" cy="2400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714744" y="1857364"/>
            <a:ext cx="15613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He is tired.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86512" y="4572008"/>
            <a:ext cx="1842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She is happy.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16" y="4286256"/>
            <a:ext cx="1828800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857224" y="5214950"/>
            <a:ext cx="19481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She is hungry.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1500174"/>
            <a:ext cx="2071702" cy="2185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3929066"/>
            <a:ext cx="2071702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52" y="571480"/>
            <a:ext cx="2071702" cy="2328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42910" y="3286124"/>
            <a:ext cx="1653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He is angry.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4744" y="785794"/>
            <a:ext cx="1780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He is scared.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15074" y="4000504"/>
            <a:ext cx="18770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She is thirsty.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5786" y="5357826"/>
            <a:ext cx="24547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He is very hungry.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9" grpId="0" build="p"/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4143380"/>
            <a:ext cx="2143140" cy="2400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1357298"/>
            <a:ext cx="2114552" cy="2471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214290"/>
            <a:ext cx="2500330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14348" y="3214686"/>
            <a:ext cx="1725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He is happy.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57884" y="857232"/>
            <a:ext cx="1770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She is angry.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86380" y="5357826"/>
            <a:ext cx="13933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He is sad.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25373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141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MMU</cp:lastModifiedBy>
  <cp:revision>6</cp:revision>
  <dcterms:created xsi:type="dcterms:W3CDTF">2014-04-13T15:50:47Z</dcterms:created>
  <dcterms:modified xsi:type="dcterms:W3CDTF">2014-05-12T11:18:23Z</dcterms:modified>
</cp:coreProperties>
</file>