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3263"/>
    <a:srgbClr val="CB65AE"/>
    <a:srgbClr val="F176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71A94-B1C3-49AD-B12F-328A54EFDC27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9F2AD9-2048-4045-AB45-4A76E7B6FE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8266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F2AD9-2048-4045-AB45-4A76E7B6FE8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213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937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455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504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803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332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250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771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642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118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83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5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E0FD0-F9C4-45F4-AD65-4B9564648370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2444C-280E-4653-AAB2-6F656DFB10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258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982" y="0"/>
            <a:ext cx="6373505" cy="1146412"/>
          </a:xfrm>
          <a:prstGeom prst="rect">
            <a:avLst/>
          </a:prstGeom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4098375"/>
              </p:ext>
            </p:extLst>
          </p:nvPr>
        </p:nvGraphicFramePr>
        <p:xfrm>
          <a:off x="1937982" y="1894610"/>
          <a:ext cx="7342496" cy="4932828"/>
        </p:xfrm>
        <a:graphic>
          <a:graphicData uri="http://schemas.openxmlformats.org/drawingml/2006/table">
            <a:tbl>
              <a:tblPr/>
              <a:tblGrid>
                <a:gridCol w="2697513"/>
                <a:gridCol w="4644983"/>
              </a:tblGrid>
              <a:tr h="200502">
                <a:tc>
                  <a:txBody>
                    <a:bodyPr/>
                    <a:lstStyle/>
                    <a:p>
                      <a:pPr rtl="0"/>
                      <a:r>
                        <a:rPr lang="cs-CZ" sz="1200" b="1" dirty="0">
                          <a:effectLst/>
                          <a:latin typeface="Times New Roman, serif"/>
                        </a:rPr>
                        <a:t>Název</a:t>
                      </a:r>
                      <a:endParaRPr lang="cs-CZ" sz="1200" dirty="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Colours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998">
                <a:tc>
                  <a:txBody>
                    <a:bodyPr/>
                    <a:lstStyle/>
                    <a:p>
                      <a:pPr rtl="0"/>
                      <a:r>
                        <a:rPr lang="cs-CZ" sz="1200" b="1" dirty="0">
                          <a:effectLst/>
                          <a:latin typeface="Times New Roman, serif"/>
                        </a:rPr>
                        <a:t>Anotace</a:t>
                      </a:r>
                      <a:endParaRPr lang="cs-CZ" sz="1200" dirty="0">
                        <a:effectLst/>
                      </a:endParaRPr>
                    </a:p>
                    <a:p>
                      <a:pPr rtl="0"/>
                      <a:r>
                        <a:rPr lang="cs-CZ" sz="1200" dirty="0">
                          <a:effectLst/>
                        </a:rPr>
                        <a:t/>
                      </a:r>
                      <a:br>
                        <a:rPr lang="cs-CZ" sz="1200" dirty="0">
                          <a:effectLst/>
                        </a:rPr>
                      </a:br>
                      <a:endParaRPr lang="cs-CZ" sz="1200" dirty="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Materiál slouží k procvičení již známého učiva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0502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Autor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Mgr. Zuzana Šmerdová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5250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Očekávaný výstup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 dirty="0">
                          <a:effectLst/>
                          <a:latin typeface="Times New Roman, serif"/>
                        </a:rPr>
                        <a:t>Žák ovládá slovní zásobu daného okruhu</a:t>
                      </a:r>
                      <a:endParaRPr lang="cs-CZ" sz="1200" dirty="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998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Speciální vzdělávací potřeby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Ne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5250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Klíčová slova, pojmy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Blue, black, red,...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5250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Vzdělávací oblast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 dirty="0">
                          <a:effectLst/>
                          <a:latin typeface="Times New Roman, serif"/>
                        </a:rPr>
                        <a:t>Jazyk a jazyková komunikace</a:t>
                      </a:r>
                      <a:endParaRPr lang="cs-CZ" sz="1200" dirty="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998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Druh učebního materiálu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DUM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5250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Cílová skupina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Žáci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5250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Stupeň a typ vzdělávání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I. stupeň, základní vzdělávání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65250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Ověřeno dne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22.4.2014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0502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Třída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3.ročník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0502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Předmět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>
                          <a:effectLst/>
                          <a:latin typeface="Times New Roman, serif"/>
                        </a:rPr>
                        <a:t>Anglický jazyk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0502">
                <a:tc>
                  <a:txBody>
                    <a:bodyPr/>
                    <a:lstStyle/>
                    <a:p>
                      <a:pPr rtl="0"/>
                      <a:r>
                        <a:rPr lang="cs-CZ" sz="1200" b="1">
                          <a:effectLst/>
                          <a:latin typeface="Times New Roman, serif"/>
                        </a:rPr>
                        <a:t>Učitel</a:t>
                      </a:r>
                      <a:endParaRPr lang="cs-CZ" sz="120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200" dirty="0">
                          <a:effectLst/>
                          <a:latin typeface="Times New Roman, serif"/>
                        </a:rPr>
                        <a:t>Mgr. Zuzana Šmerdová</a:t>
                      </a:r>
                      <a:endParaRPr lang="cs-CZ" sz="1200" dirty="0">
                        <a:effectLst/>
                      </a:endParaRPr>
                    </a:p>
                  </a:txBody>
                  <a:tcPr marL="18191" marR="18191" marT="18191" marB="1819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937982" y="1392072"/>
            <a:ext cx="843915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VZDĚLÁVACÍ MATERIÁL kód: </a:t>
            </a:r>
            <a:endParaRPr kumimoji="0" lang="cs-CZ" alt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4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705704" y="338919"/>
            <a:ext cx="914400" cy="9144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808630" y="4697105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808630" y="223368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6539551" y="5331726"/>
            <a:ext cx="914400" cy="9144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437195" y="2949054"/>
            <a:ext cx="914400" cy="9144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384878" y="84047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674961" y="840475"/>
            <a:ext cx="1140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BLACK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43451" y="2949054"/>
            <a:ext cx="1167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WHITE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74961" y="5213445"/>
            <a:ext cx="776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RED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420669" y="1487606"/>
            <a:ext cx="9287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BLUE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420669" y="3466531"/>
            <a:ext cx="1379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YELLOW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9082902" y="5759355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GREEN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9738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750627" y="520889"/>
            <a:ext cx="914400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6459941" y="5479574"/>
            <a:ext cx="914400" cy="9144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6459941" y="3414214"/>
            <a:ext cx="914400" cy="914400"/>
          </a:xfrm>
          <a:prstGeom prst="ellipse">
            <a:avLst/>
          </a:prstGeom>
          <a:solidFill>
            <a:srgbClr val="FE32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771099" y="5065591"/>
            <a:ext cx="914400" cy="9144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750627" y="2499814"/>
            <a:ext cx="914400" cy="914400"/>
          </a:xfrm>
          <a:prstGeom prst="ellipse">
            <a:avLst/>
          </a:prstGeom>
          <a:solidFill>
            <a:srgbClr val="F17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6409899" y="1348854"/>
            <a:ext cx="914400" cy="914400"/>
          </a:xfrm>
          <a:prstGeom prst="ellipse">
            <a:avLst/>
          </a:prstGeom>
          <a:solidFill>
            <a:srgbClr val="CB6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975212" y="1164188"/>
            <a:ext cx="1357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BROWN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09553" y="3229548"/>
            <a:ext cx="1459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ORANGE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68304" y="5338125"/>
            <a:ext cx="1308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PURPLE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666328" y="1804621"/>
            <a:ext cx="12153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VIOLET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857397" y="3783546"/>
            <a:ext cx="8787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PINK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090482" y="5892123"/>
            <a:ext cx="955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GREY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5664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34463" y="368707"/>
            <a:ext cx="45050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Míchej barvy, poznáš která barva vyjde ?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4463" y="1310185"/>
            <a:ext cx="181383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BLACK + WHITE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YELLOW + RED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BLUE + YELLOW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RED + BLUE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WHITE + RED</a:t>
            </a:r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RED + GREEN</a:t>
            </a:r>
            <a:endParaRPr lang="cs-CZ" sz="2000" dirty="0"/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4560626" y="1541747"/>
            <a:ext cx="1883391" cy="2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672083" y="2341972"/>
            <a:ext cx="1883391" cy="2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4672084" y="3352577"/>
            <a:ext cx="1883391" cy="2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4672084" y="4360460"/>
            <a:ext cx="1883391" cy="2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4672084" y="5341048"/>
            <a:ext cx="1883391" cy="2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4672084" y="6070979"/>
            <a:ext cx="1883391" cy="27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424413" y="1303253"/>
            <a:ext cx="86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GREY</a:t>
            </a:r>
            <a:endParaRPr lang="cs-CZ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206405" y="2111139"/>
            <a:ext cx="13003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1763F"/>
                </a:solidFill>
              </a:rPr>
              <a:t>ORANGE</a:t>
            </a:r>
            <a:endParaRPr lang="cs-CZ" sz="2400" b="1" dirty="0">
              <a:solidFill>
                <a:srgbClr val="F1763F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345878" y="3099783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GREEN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579266" y="4156922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B65AE"/>
                </a:solidFill>
              </a:rPr>
              <a:t>VIOLET</a:t>
            </a:r>
            <a:endParaRPr lang="cs-CZ" sz="2400" b="1" dirty="0">
              <a:solidFill>
                <a:srgbClr val="CB65AE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8706542" y="5078561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E3263"/>
                </a:solidFill>
              </a:rPr>
              <a:t>PINK</a:t>
            </a:r>
            <a:endParaRPr lang="cs-CZ" sz="2400" b="1" dirty="0">
              <a:solidFill>
                <a:srgbClr val="FE3263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579266" y="5835707"/>
            <a:ext cx="1213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BROWN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127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122</Words>
  <Application>Microsoft Office PowerPoint</Application>
  <PresentationFormat>Širokoúhlá obrazovka</PresentationFormat>
  <Paragraphs>67</Paragraphs>
  <Slides>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Times New Roman, serif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MMU</dc:creator>
  <cp:lastModifiedBy>MMU</cp:lastModifiedBy>
  <cp:revision>5</cp:revision>
  <dcterms:created xsi:type="dcterms:W3CDTF">2014-03-27T06:17:37Z</dcterms:created>
  <dcterms:modified xsi:type="dcterms:W3CDTF">2014-05-06T11:46:28Z</dcterms:modified>
</cp:coreProperties>
</file>