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6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2923839"/>
              </p:ext>
            </p:extLst>
          </p:nvPr>
        </p:nvGraphicFramePr>
        <p:xfrm>
          <a:off x="1357291" y="1556766"/>
          <a:ext cx="6215106" cy="4944072"/>
        </p:xfrm>
        <a:graphic>
          <a:graphicData uri="http://schemas.openxmlformats.org/drawingml/2006/table">
            <a:tbl>
              <a:tblPr/>
              <a:tblGrid>
                <a:gridCol w="2299040"/>
                <a:gridCol w="3916066"/>
              </a:tblGrid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Questions and answers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Procvičení známého učiva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dokáže odpovědět celou větou na danou otázku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Questions and answers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jazyková komunikace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5.5.2014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Anglický jazyk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357290" y="107154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428604"/>
            <a:ext cx="51685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Plníme úkoly a odpovídáme na otázky 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1571612"/>
            <a:ext cx="24074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What´s this 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4744" y="1142984"/>
            <a:ext cx="2000264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643174" y="3571876"/>
            <a:ext cx="29065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Point to a desk. </a:t>
            </a:r>
            <a:endParaRPr lang="cs-CZ" sz="32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5140" y="3071810"/>
            <a:ext cx="1643074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928662" y="5286388"/>
            <a:ext cx="25218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Is it a spider 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6248" y="4714884"/>
            <a:ext cx="1714512" cy="1614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2976" y="714356"/>
            <a:ext cx="36116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What´s your name 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3108" y="2143116"/>
            <a:ext cx="33756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Point to a window.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7224" y="3714752"/>
            <a:ext cx="44368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What colour´s your bag 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43174" y="5357826"/>
            <a:ext cx="24074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What´s this ?</a:t>
            </a:r>
            <a:endParaRPr lang="cs-CZ" sz="3200" b="1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98" y="1714488"/>
            <a:ext cx="1643074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450057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3143248"/>
            <a:ext cx="30383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Open your book.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28992" y="1785926"/>
            <a:ext cx="21114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Is it a pen ?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571480"/>
            <a:ext cx="48508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What´s your favourite pet 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85786" y="5786454"/>
            <a:ext cx="32557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How old are you 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848642">
            <a:off x="5983211" y="1268982"/>
            <a:ext cx="1815391" cy="16076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3357554" y="4500570"/>
            <a:ext cx="19607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Is it little ?</a:t>
            </a:r>
            <a:endParaRPr lang="cs-CZ" sz="32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86446" y="3786190"/>
            <a:ext cx="2357454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500042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140</Words>
  <Application>Microsoft Office PowerPoint</Application>
  <PresentationFormat>Předvádění na obrazovce (4:3)</PresentationFormat>
  <Paragraphs>45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MMU</cp:lastModifiedBy>
  <cp:revision>6</cp:revision>
  <dcterms:created xsi:type="dcterms:W3CDTF">2014-04-06T16:03:07Z</dcterms:created>
  <dcterms:modified xsi:type="dcterms:W3CDTF">2014-05-12T11:12:37Z</dcterms:modified>
</cp:coreProperties>
</file>