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3127271"/>
              </p:ext>
            </p:extLst>
          </p:nvPr>
        </p:nvGraphicFramePr>
        <p:xfrm>
          <a:off x="1500167" y="1556766"/>
          <a:ext cx="6072230" cy="5138802"/>
        </p:xfrm>
        <a:graphic>
          <a:graphicData uri="http://schemas.openxmlformats.org/drawingml/2006/table">
            <a:tbl>
              <a:tblPr/>
              <a:tblGrid>
                <a:gridCol w="2246188"/>
                <a:gridCol w="3826042"/>
              </a:tblGrid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Yes, it is. No, it isn´t.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Procvičení známého učiva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dokáže odpovědět celou větou na danou otázku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Yes, it is. No, it isn´t.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12.5.2014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500166" y="114298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357166"/>
            <a:ext cx="4107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Say – </a:t>
            </a:r>
            <a:r>
              <a:rPr lang="cs-CZ" sz="2400" b="1" dirty="0" smtClean="0">
                <a:solidFill>
                  <a:srgbClr val="FF0000"/>
                </a:solidFill>
              </a:rPr>
              <a:t>Yes, it is.   </a:t>
            </a:r>
            <a:r>
              <a:rPr lang="cs-CZ" sz="2400" b="1" dirty="0" smtClean="0"/>
              <a:t>or   </a:t>
            </a:r>
            <a:r>
              <a:rPr lang="cs-CZ" sz="2400" b="1" dirty="0" smtClean="0">
                <a:solidFill>
                  <a:srgbClr val="FF0000"/>
                </a:solidFill>
              </a:rPr>
              <a:t>No, it isn´t.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000108"/>
            <a:ext cx="2428892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857224" y="1785926"/>
            <a:ext cx="16850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big 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86512" y="1928802"/>
            <a:ext cx="1644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Yes, it is.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071942"/>
            <a:ext cx="1928826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42910" y="4929198"/>
            <a:ext cx="2097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a boy ?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388" y="4500570"/>
            <a:ext cx="2065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No, it isn´t.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00826" y="5715016"/>
            <a:ext cx="1762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It´s a girl.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571480"/>
            <a:ext cx="250033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642910" y="1285860"/>
            <a:ext cx="2532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a fat cat 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57950" y="1214422"/>
            <a:ext cx="1644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Yes, it is.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2714620"/>
            <a:ext cx="207170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14282" y="3286124"/>
            <a:ext cx="37375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number eleven 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3000372"/>
            <a:ext cx="2065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No, it isn´t.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43636" y="4071942"/>
            <a:ext cx="2816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It´s number six.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4929198"/>
            <a:ext cx="1714512" cy="161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714348" y="5572140"/>
            <a:ext cx="1960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little 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86512" y="5572140"/>
            <a:ext cx="1644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Yes, it is.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  <p:bldP spid="8" grpId="0" build="p"/>
      <p:bldP spid="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286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857224" y="928670"/>
            <a:ext cx="2079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a fish 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15074" y="928670"/>
            <a:ext cx="1644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Yes, it is.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2643182"/>
            <a:ext cx="1714512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85786" y="3357562"/>
            <a:ext cx="23278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a clock 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57950" y="3143248"/>
            <a:ext cx="1644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Yes, it is.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47863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714348" y="5429264"/>
            <a:ext cx="2838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a window 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4857760"/>
            <a:ext cx="2065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No, it isn´t.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15074" y="6072206"/>
            <a:ext cx="2003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It´s a ruler.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  <p:bldP spid="10" grpId="0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8579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198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5</cp:revision>
  <dcterms:created xsi:type="dcterms:W3CDTF">2014-04-13T16:32:18Z</dcterms:created>
  <dcterms:modified xsi:type="dcterms:W3CDTF">2014-05-12T11:16:49Z</dcterms:modified>
</cp:coreProperties>
</file>