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C9D4A-9E00-452B-8491-C1A41AB69A12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9C55A-D821-47B4-ADC6-9E0A36A1A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3928-A17A-43FE-85E5-B74F7A4EA426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4CF92-B59F-42EC-8AAE-1628CA105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2C990-422D-4B62-964B-17FB4860C42F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256FF-88D5-41D8-859C-C8CDD520B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BEA72-D4B2-4AFB-8D18-41A3FA3DEF65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A4648-D3A0-40B3-8D8E-273DA8F31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DDC42-A6DC-4341-ADFB-1BE4117A38A6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F368B-784C-4B5C-88DC-38AE5FDCD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86A16-CEDA-4C14-8636-0507340C643D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2CE0D-4E94-4B15-9FB4-7495895D1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F1217-C054-49F6-9445-A044066D99E4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6338F-2D5B-411A-B96C-EFC06D574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A4EDA-3D6F-44EC-8ED7-FCD87AF91422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42A81-117A-4F36-8559-CB69B9F62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FAF6D-BF50-4CB7-8860-DC836916D2C7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CC47E-C41C-4B09-8AE8-8246C56886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38973-FDBB-472F-B263-A7011149AD04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9BBAC-470B-42C0-8291-3A62A7A7C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DEC42-8E93-46EA-9720-8B93557B812F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653D2-DA6C-4764-9335-C03F26B20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7ADCE7-48E3-4B36-B176-7E601A4B2423}" type="datetimeFigureOut">
              <a:rPr lang="cs-CZ"/>
              <a:pPr>
                <a:defRPr/>
              </a:pPr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14F970-5DE1-464E-905E-22059E2D9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771525"/>
            <a:ext cx="61436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5" y="2852738"/>
            <a:ext cx="7161213" cy="3455987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školy : </a:t>
            </a:r>
            <a:r>
              <a:rPr lang="cs-CZ" sz="2200" smtClean="0">
                <a:solidFill>
                  <a:srgbClr val="000000"/>
                </a:solidFill>
              </a:rPr>
              <a:t>ZŠ Pardubice-Spořilov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Autor : </a:t>
            </a:r>
            <a:r>
              <a:rPr lang="cs-CZ" sz="2200" smtClean="0">
                <a:solidFill>
                  <a:srgbClr val="000000"/>
                </a:solidFill>
              </a:rPr>
              <a:t>Marcela Pilná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:</a:t>
            </a:r>
            <a:r>
              <a:rPr lang="cs-CZ" sz="2200" smtClean="0">
                <a:solidFill>
                  <a:srgbClr val="000000"/>
                </a:solidFill>
              </a:rPr>
              <a:t> VY_32_INOVACE_INFORMAČNÍ_GRAMOTNOST_03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Téma :</a:t>
            </a:r>
            <a:r>
              <a:rPr lang="cs-CZ" sz="2200" smtClean="0">
                <a:solidFill>
                  <a:srgbClr val="000000"/>
                </a:solidFill>
              </a:rPr>
              <a:t>Sčítání a odčítání do 100 bez přechodu desítky (typu 54+10)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Číslo projektu :</a:t>
            </a:r>
            <a:r>
              <a:rPr lang="cs-CZ" sz="220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Anotace :</a:t>
            </a:r>
            <a:r>
              <a:rPr lang="cs-CZ" sz="2200" smtClean="0">
                <a:solidFill>
                  <a:srgbClr val="000000"/>
                </a:solidFill>
              </a:rPr>
              <a:t> Žáci zábavnou formou procvičují sčítání do 100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(mráčky s příkladem a správné výsledky se zabarví stejnou barvou).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Součástí prezentace je pracovní list.</a:t>
            </a:r>
            <a:endParaRPr lang="cs-CZ" sz="2200" b="1" u="sng" smtClean="0">
              <a:solidFill>
                <a:srgbClr val="000000"/>
              </a:solidFill>
            </a:endParaRPr>
          </a:p>
          <a:p>
            <a:pPr algn="l">
              <a:lnSpc>
                <a:spcPct val="90000"/>
              </a:lnSpc>
              <a:spcBef>
                <a:spcPts val="600"/>
              </a:spcBef>
            </a:pPr>
            <a:endParaRPr lang="cs-CZ" sz="2200" b="1" u="sng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  <a:ln/>
          <a:effectLst>
            <a:softEdge rad="1270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Vypočítej příklady a přiřaď správný výsledek:</a:t>
            </a:r>
            <a:endParaRPr lang="cs-CZ" sz="2400" dirty="0"/>
          </a:p>
        </p:txBody>
      </p:sp>
      <p:sp>
        <p:nvSpPr>
          <p:cNvPr id="4" name="Mrak 3"/>
          <p:cNvSpPr/>
          <p:nvPr/>
        </p:nvSpPr>
        <p:spPr>
          <a:xfrm>
            <a:off x="2916238" y="2513013"/>
            <a:ext cx="1635125" cy="96678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42+40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948488" y="3275013"/>
            <a:ext cx="1727200" cy="933450"/>
          </a:xfrm>
          <a:prstGeom prst="clou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89-50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006850" y="1290638"/>
            <a:ext cx="1644650" cy="985837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23+50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1042988" y="1557338"/>
            <a:ext cx="1512887" cy="985837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>
                <a:solidFill>
                  <a:schemeClr val="bg1"/>
                </a:solidFill>
              </a:rPr>
              <a:t>6-40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153025" y="5033963"/>
            <a:ext cx="1579563" cy="987425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74-40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1476375" y="4076700"/>
            <a:ext cx="1655763" cy="865188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</a:t>
            </a:r>
            <a:r>
              <a:rPr lang="cs-CZ" dirty="0"/>
              <a:t>7-50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3141663" y="4868863"/>
            <a:ext cx="1717675" cy="936625"/>
          </a:xfrm>
          <a:prstGeom prst="cloud">
            <a:avLst/>
          </a:prstGeom>
          <a:solidFill>
            <a:srgbClr val="64A6C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33+30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 rot="18861743">
            <a:off x="5124450" y="2603500"/>
            <a:ext cx="550863" cy="569913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1</a:t>
            </a:r>
            <a:r>
              <a:rPr lang="cs-CZ" sz="1400" dirty="0"/>
              <a:t>7</a:t>
            </a:r>
            <a:endParaRPr lang="cs-CZ" sz="1400" dirty="0"/>
          </a:p>
        </p:txBody>
      </p:sp>
      <p:sp>
        <p:nvSpPr>
          <p:cNvPr id="25" name="Slza 24"/>
          <p:cNvSpPr/>
          <p:nvPr/>
        </p:nvSpPr>
        <p:spPr>
          <a:xfrm rot="18861743">
            <a:off x="6997700" y="4691063"/>
            <a:ext cx="549275" cy="571500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34</a:t>
            </a:r>
            <a:endParaRPr lang="cs-CZ" sz="1400" dirty="0"/>
          </a:p>
        </p:txBody>
      </p:sp>
      <p:sp>
        <p:nvSpPr>
          <p:cNvPr id="26" name="Slza 25"/>
          <p:cNvSpPr/>
          <p:nvPr/>
        </p:nvSpPr>
        <p:spPr>
          <a:xfrm rot="18861743">
            <a:off x="6133306" y="3036095"/>
            <a:ext cx="549275" cy="569912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6</a:t>
            </a:r>
            <a:r>
              <a:rPr lang="cs-CZ" sz="1400" dirty="0"/>
              <a:t>3</a:t>
            </a:r>
            <a:endParaRPr lang="cs-CZ" sz="1400" dirty="0"/>
          </a:p>
        </p:txBody>
      </p:sp>
      <p:sp>
        <p:nvSpPr>
          <p:cNvPr id="27" name="Slza 26"/>
          <p:cNvSpPr/>
          <p:nvPr/>
        </p:nvSpPr>
        <p:spPr>
          <a:xfrm rot="18861743">
            <a:off x="300831" y="4475957"/>
            <a:ext cx="549275" cy="569912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7</a:t>
            </a:r>
            <a:r>
              <a:rPr lang="cs-CZ" sz="1400" dirty="0"/>
              <a:t>3</a:t>
            </a:r>
            <a:endParaRPr lang="cs-CZ" sz="1400" dirty="0"/>
          </a:p>
        </p:txBody>
      </p:sp>
      <p:sp>
        <p:nvSpPr>
          <p:cNvPr id="28" name="Slza 27"/>
          <p:cNvSpPr/>
          <p:nvPr/>
        </p:nvSpPr>
        <p:spPr>
          <a:xfrm rot="18861743">
            <a:off x="3397250" y="3827463"/>
            <a:ext cx="549275" cy="571500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2</a:t>
            </a:r>
            <a:r>
              <a:rPr lang="cs-CZ" sz="1400" dirty="0"/>
              <a:t>6</a:t>
            </a:r>
            <a:endParaRPr lang="cs-CZ" sz="1400" dirty="0"/>
          </a:p>
        </p:txBody>
      </p:sp>
      <p:sp>
        <p:nvSpPr>
          <p:cNvPr id="30" name="Slza 29"/>
          <p:cNvSpPr/>
          <p:nvPr/>
        </p:nvSpPr>
        <p:spPr>
          <a:xfrm rot="18861743">
            <a:off x="6853237" y="5772151"/>
            <a:ext cx="550863" cy="569912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9</a:t>
            </a:r>
            <a:r>
              <a:rPr lang="cs-CZ" sz="1400" dirty="0"/>
              <a:t>8</a:t>
            </a:r>
            <a:endParaRPr lang="cs-CZ" sz="1400" dirty="0"/>
          </a:p>
        </p:txBody>
      </p:sp>
      <p:sp>
        <p:nvSpPr>
          <p:cNvPr id="31" name="Slza 30"/>
          <p:cNvSpPr/>
          <p:nvPr/>
        </p:nvSpPr>
        <p:spPr>
          <a:xfrm rot="18861743">
            <a:off x="1021556" y="5052220"/>
            <a:ext cx="549275" cy="569912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82</a:t>
            </a:r>
            <a:endParaRPr lang="cs-CZ" sz="1400" dirty="0"/>
          </a:p>
        </p:txBody>
      </p:sp>
      <p:sp>
        <p:nvSpPr>
          <p:cNvPr id="32" name="Slza 31"/>
          <p:cNvSpPr/>
          <p:nvPr/>
        </p:nvSpPr>
        <p:spPr>
          <a:xfrm rot="18861743">
            <a:off x="2101056" y="2866232"/>
            <a:ext cx="549275" cy="569912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4</a:t>
            </a:r>
            <a:r>
              <a:rPr lang="cs-CZ" sz="1400" dirty="0"/>
              <a:t>9</a:t>
            </a:r>
            <a:endParaRPr lang="cs-CZ" sz="1400" dirty="0"/>
          </a:p>
        </p:txBody>
      </p:sp>
      <p:sp>
        <p:nvSpPr>
          <p:cNvPr id="34" name="Slza 33"/>
          <p:cNvSpPr/>
          <p:nvPr/>
        </p:nvSpPr>
        <p:spPr>
          <a:xfrm rot="18861743">
            <a:off x="3109119" y="5988844"/>
            <a:ext cx="549275" cy="569913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3</a:t>
            </a:r>
            <a:r>
              <a:rPr lang="cs-CZ" sz="1400" dirty="0"/>
              <a:t>9</a:t>
            </a:r>
            <a:endParaRPr lang="cs-CZ" sz="1400" dirty="0"/>
          </a:p>
        </p:txBody>
      </p:sp>
      <p:sp>
        <p:nvSpPr>
          <p:cNvPr id="35" name="Mrak 34"/>
          <p:cNvSpPr/>
          <p:nvPr/>
        </p:nvSpPr>
        <p:spPr>
          <a:xfrm>
            <a:off x="4433888" y="3644900"/>
            <a:ext cx="1577975" cy="987425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7</a:t>
            </a:r>
            <a:r>
              <a:rPr lang="cs-CZ" dirty="0"/>
              <a:t>9-30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179388" y="2997200"/>
            <a:ext cx="1579562" cy="987425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58+40</a:t>
            </a:r>
            <a:endParaRPr lang="cs-CZ" dirty="0"/>
          </a:p>
        </p:txBody>
      </p:sp>
      <p:sp>
        <p:nvSpPr>
          <p:cNvPr id="40" name="Čtyřiadvaceticípá hvězda 39"/>
          <p:cNvSpPr/>
          <p:nvPr/>
        </p:nvSpPr>
        <p:spPr>
          <a:xfrm>
            <a:off x="6696075" y="908050"/>
            <a:ext cx="2268538" cy="2063750"/>
          </a:xfrm>
          <a:prstGeom prst="star2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7200900" y="1412875"/>
            <a:ext cx="1258888" cy="10541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DB3E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7DDE8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F81BD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59B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BE5F1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66092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4A6C4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35" grpId="0" animBg="1"/>
      <p:bldP spid="36" grpId="0" animBg="1"/>
      <p:bldP spid="40" grpId="0" animBg="1"/>
      <p:bldP spid="4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Pracovní list žáka: Jméno…………………………………………………..............Třída:…………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230188" y="1195388"/>
            <a:ext cx="8229600" cy="4525962"/>
          </a:xfrm>
        </p:spPr>
        <p:txBody>
          <a:bodyPr/>
          <a:lstStyle/>
          <a:p>
            <a:r>
              <a:rPr lang="cs-CZ" sz="1600" smtClean="0"/>
              <a:t>Každému mráčku vybarvi správný výsledek:</a:t>
            </a:r>
          </a:p>
        </p:txBody>
      </p:sp>
      <p:sp>
        <p:nvSpPr>
          <p:cNvPr id="4" name="Mrak 3"/>
          <p:cNvSpPr/>
          <p:nvPr/>
        </p:nvSpPr>
        <p:spPr>
          <a:xfrm>
            <a:off x="2638425" y="2009775"/>
            <a:ext cx="1646238" cy="987425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86-10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539750" y="2276475"/>
            <a:ext cx="1646238" cy="987425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25+30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815138" y="2060575"/>
            <a:ext cx="1644650" cy="987425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81-40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787900" y="2298700"/>
            <a:ext cx="1646238" cy="985838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42+50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6381750" y="4170363"/>
            <a:ext cx="1646238" cy="987425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22+50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3276600" y="3738563"/>
            <a:ext cx="1644650" cy="985837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98-30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1331913" y="4459288"/>
            <a:ext cx="1646237" cy="985837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49+30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 rot="18861743">
            <a:off x="720725" y="3324225"/>
            <a:ext cx="550863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55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Slza 11"/>
          <p:cNvSpPr/>
          <p:nvPr/>
        </p:nvSpPr>
        <p:spPr>
          <a:xfrm rot="18861743">
            <a:off x="1452562" y="3540126"/>
            <a:ext cx="550863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75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5" name="Slza 24"/>
          <p:cNvSpPr/>
          <p:nvPr/>
        </p:nvSpPr>
        <p:spPr>
          <a:xfrm rot="18861743">
            <a:off x="2892426" y="3179762"/>
            <a:ext cx="550862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96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6" name="Slza 25"/>
          <p:cNvSpPr/>
          <p:nvPr/>
        </p:nvSpPr>
        <p:spPr>
          <a:xfrm rot="18861743">
            <a:off x="3468688" y="2963863"/>
            <a:ext cx="550862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76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7" name="Slza 26"/>
          <p:cNvSpPr/>
          <p:nvPr/>
        </p:nvSpPr>
        <p:spPr>
          <a:xfrm rot="18861743">
            <a:off x="5053806" y="3467895"/>
            <a:ext cx="549275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82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8" name="Slza 27"/>
          <p:cNvSpPr/>
          <p:nvPr/>
        </p:nvSpPr>
        <p:spPr>
          <a:xfrm rot="18861743">
            <a:off x="5630069" y="3251994"/>
            <a:ext cx="549275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9</a:t>
            </a:r>
            <a:r>
              <a:rPr lang="cs-CZ" sz="1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9" name="Slza 28"/>
          <p:cNvSpPr/>
          <p:nvPr/>
        </p:nvSpPr>
        <p:spPr>
          <a:xfrm rot="18861743">
            <a:off x="7069931" y="3107532"/>
            <a:ext cx="549275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51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0" name="Slza 29"/>
          <p:cNvSpPr/>
          <p:nvPr/>
        </p:nvSpPr>
        <p:spPr>
          <a:xfrm rot="18861743">
            <a:off x="7717631" y="3251995"/>
            <a:ext cx="549275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4</a:t>
            </a:r>
            <a:r>
              <a:rPr lang="cs-CZ" sz="1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1" name="Slza 30"/>
          <p:cNvSpPr/>
          <p:nvPr/>
        </p:nvSpPr>
        <p:spPr>
          <a:xfrm rot="18861743">
            <a:off x="1597025" y="5699126"/>
            <a:ext cx="549275" cy="5715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79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2" name="Slza 31"/>
          <p:cNvSpPr/>
          <p:nvPr/>
        </p:nvSpPr>
        <p:spPr>
          <a:xfrm rot="18861743">
            <a:off x="2171701" y="5484812"/>
            <a:ext cx="550862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8</a:t>
            </a:r>
            <a:r>
              <a:rPr lang="cs-CZ" sz="1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33" name="Slza 32"/>
          <p:cNvSpPr/>
          <p:nvPr/>
        </p:nvSpPr>
        <p:spPr>
          <a:xfrm rot="18861743">
            <a:off x="3540126" y="4979987"/>
            <a:ext cx="550862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58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4" name="Slza 33"/>
          <p:cNvSpPr/>
          <p:nvPr/>
        </p:nvSpPr>
        <p:spPr>
          <a:xfrm rot="18861743">
            <a:off x="4116388" y="4764088"/>
            <a:ext cx="550862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6</a:t>
            </a:r>
            <a:r>
              <a:rPr lang="cs-CZ" sz="1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35" name="Slza 34"/>
          <p:cNvSpPr/>
          <p:nvPr/>
        </p:nvSpPr>
        <p:spPr>
          <a:xfrm rot="18861743">
            <a:off x="6708776" y="5195887"/>
            <a:ext cx="550862" cy="569913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9</a:t>
            </a:r>
            <a:r>
              <a:rPr lang="cs-CZ" sz="1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36" name="Slza 35"/>
          <p:cNvSpPr/>
          <p:nvPr/>
        </p:nvSpPr>
        <p:spPr>
          <a:xfrm rot="18861743">
            <a:off x="7285038" y="5411788"/>
            <a:ext cx="550862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72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4787900" y="4891088"/>
            <a:ext cx="1646238" cy="985837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54-20</a:t>
            </a:r>
            <a:endParaRPr lang="cs-CZ" dirty="0"/>
          </a:p>
        </p:txBody>
      </p:sp>
      <p:sp>
        <p:nvSpPr>
          <p:cNvPr id="38" name="Slza 37"/>
          <p:cNvSpPr/>
          <p:nvPr/>
        </p:nvSpPr>
        <p:spPr>
          <a:xfrm rot="18861743">
            <a:off x="5701506" y="6060282"/>
            <a:ext cx="549275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9</a:t>
            </a:r>
            <a:r>
              <a:rPr lang="cs-CZ" sz="1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9" name="Slza 38"/>
          <p:cNvSpPr/>
          <p:nvPr/>
        </p:nvSpPr>
        <p:spPr>
          <a:xfrm rot="18861743">
            <a:off x="5053013" y="5916613"/>
            <a:ext cx="550862" cy="569912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</a:rPr>
              <a:t>34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104</Words>
  <Application>Microsoft Office PowerPoint</Application>
  <PresentationFormat>On-screen Show (4:3)</PresentationFormat>
  <Paragraphs>51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systému Office</vt:lpstr>
      <vt:lpstr>Snímek 1</vt:lpstr>
      <vt:lpstr>Snímek 2</vt:lpstr>
      <vt:lpstr>Pracovní list žáka: Jméno…………………………………………………..............Třída:…………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odčítání do 100</dc:title>
  <dc:creator>Pilná Marcela</dc:creator>
  <cp:lastModifiedBy>DUM</cp:lastModifiedBy>
  <cp:revision>21</cp:revision>
  <dcterms:created xsi:type="dcterms:W3CDTF">2013-01-05T16:41:35Z</dcterms:created>
  <dcterms:modified xsi:type="dcterms:W3CDTF">2014-05-12T16:47:32Z</dcterms:modified>
</cp:coreProperties>
</file>