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84" r:id="rId2"/>
  </p:sldMasterIdLst>
  <p:notesMasterIdLst>
    <p:notesMasterId r:id="rId9"/>
  </p:notesMasterIdLst>
  <p:sldIdLst>
    <p:sldId id="263" r:id="rId3"/>
    <p:sldId id="257" r:id="rId4"/>
    <p:sldId id="258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74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0690B39-945D-42AE-BDC9-5EA42C9AE371}" type="datetimeFigureOut">
              <a:rPr lang="cs-CZ" smtClean="0"/>
              <a:t>24.3.2014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1A9BE1-AC23-46A9-B977-AC5EF1F5BD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08265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410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736813D-20E4-4BEA-90DB-F8F9F5FE39C0}" type="slidenum">
              <a:rPr lang="cs-CZ" smtClean="0">
                <a:solidFill>
                  <a:prstClr val="black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08726-6C50-486C-AB1E-5B810F86B169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DBE7185-46CA-4ABA-8BC4-9CEFE074C4DE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99196382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08726-6C50-486C-AB1E-5B810F86B169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BDBE7185-46CA-4ABA-8BC4-9CEFE074C4DE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8353574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08726-6C50-486C-AB1E-5B810F86B169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DBE7185-46CA-4ABA-8BC4-9CEFE074C4DE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66831592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3DF08726-6C50-486C-AB1E-5B810F86B169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E7185-46CA-4ABA-8BC4-9CEFE074C4DE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57929252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08726-6C50-486C-AB1E-5B810F86B169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BDBE7185-46CA-4ABA-8BC4-9CEFE074C4DE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42209281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08726-6C50-486C-AB1E-5B810F86B169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BDBE7185-46CA-4ABA-8BC4-9CEFE074C4DE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365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08726-6C50-486C-AB1E-5B810F86B169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BDBE7185-46CA-4ABA-8BC4-9CEFE074C4D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37709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DBE7185-46CA-4ABA-8BC4-9CEFE074C4DE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08726-6C50-486C-AB1E-5B810F86B169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534000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BDBE7185-46CA-4ABA-8BC4-9CEFE074C4DE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3DF08726-6C50-486C-AB1E-5B810F86B169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82057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08726-6C50-486C-AB1E-5B810F86B169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E7185-46CA-4ABA-8BC4-9CEFE074C4DE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38788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BDBE7185-46CA-4ABA-8BC4-9CEFE074C4DE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08726-6C50-486C-AB1E-5B810F86B169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99315948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F3F59B-37E1-40EE-8145-9E2D93041063}" type="datetimeFigureOut">
              <a:rPr lang="cs-CZ" smtClean="0"/>
              <a:t>24.3.2014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1C051E94-67BD-4011-AC4B-0A8343961BD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F3F59B-37E1-40EE-8145-9E2D93041063}" type="datetimeFigureOut">
              <a:rPr lang="cs-CZ" smtClean="0"/>
              <a:t>24.3.2014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1C051E94-67BD-4011-AC4B-0A8343961BD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F3F59B-37E1-40EE-8145-9E2D93041063}" type="datetimeFigureOut">
              <a:rPr lang="cs-CZ" smtClean="0"/>
              <a:t>24.3.2014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1C051E94-67BD-4011-AC4B-0A8343961BD3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3BF3F59B-37E1-40EE-8145-9E2D93041063}" type="datetimeFigureOut">
              <a:rPr lang="cs-CZ" smtClean="0"/>
              <a:t>24.3.2014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051E94-67BD-4011-AC4B-0A8343961BD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F3F59B-37E1-40EE-8145-9E2D93041063}" type="datetimeFigureOut">
              <a:rPr lang="cs-CZ" smtClean="0"/>
              <a:t>24.3.2014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1C051E94-67BD-4011-AC4B-0A8343961BD3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F3F59B-37E1-40EE-8145-9E2D93041063}" type="datetimeFigureOut">
              <a:rPr lang="cs-CZ" smtClean="0"/>
              <a:t>24.3.2014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1C051E94-67BD-4011-AC4B-0A8343961B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F3F59B-37E1-40EE-8145-9E2D93041063}" type="datetimeFigureOut">
              <a:rPr lang="cs-CZ" smtClean="0"/>
              <a:t>24.3.2014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1C051E94-67BD-4011-AC4B-0A8343961B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1C051E94-67BD-4011-AC4B-0A8343961BD3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F3F59B-37E1-40EE-8145-9E2D93041063}" type="datetimeFigureOut">
              <a:rPr lang="cs-CZ" smtClean="0"/>
              <a:t>24.3.2014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1C051E94-67BD-4011-AC4B-0A8343961BD3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3BF3F59B-37E1-40EE-8145-9E2D93041063}" type="datetimeFigureOut">
              <a:rPr lang="cs-CZ" smtClean="0"/>
              <a:t>24.3.2014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F3F59B-37E1-40EE-8145-9E2D93041063}" type="datetimeFigureOut">
              <a:rPr lang="cs-CZ" smtClean="0"/>
              <a:t>24.3.2014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051E94-67BD-4011-AC4B-0A8343961BD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1C051E94-67BD-4011-AC4B-0A8343961BD3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F3F59B-37E1-40EE-8145-9E2D93041063}" type="datetimeFigureOut">
              <a:rPr lang="cs-CZ" smtClean="0"/>
              <a:t>24.3.2014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3DF08726-6C50-486C-AB1E-5B810F86B169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DBE7185-46CA-4ABA-8BC4-9CEFE074C4DE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7322625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3DF08726-6C50-486C-AB1E-5B810F86B169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DBE7185-46CA-4ABA-8BC4-9CEFE074C4DE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094" name="Group 4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62195382"/>
              </p:ext>
            </p:extLst>
          </p:nvPr>
        </p:nvGraphicFramePr>
        <p:xfrm>
          <a:off x="900113" y="1628775"/>
          <a:ext cx="7569200" cy="4206216"/>
        </p:xfrm>
        <a:graphic>
          <a:graphicData uri="http://schemas.openxmlformats.org/drawingml/2006/table">
            <a:tbl>
              <a:tblPr/>
              <a:tblGrid>
                <a:gridCol w="1665287"/>
                <a:gridCol w="5903913"/>
              </a:tblGrid>
              <a:tr h="51752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alt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752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I/2 Inovace a zkvalitnění výuky  směřující k rozvoji čtenářské a informační gramotnosti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Mgr. Ema Koťátková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Český jazyk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Řeka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2.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VY_12_INOVACE_2_07_CJ_Řeka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15.3.2014</a:t>
                      </a: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752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Tento materiál je zařazen do vzdělávací oblasti Jazyk a jazyková komunikace,  žáci procvičují čtení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s porozuměním, doplňují chybějící slova,  odpovídají na otázky k básni, hledají rýmy, určují význam slov.</a:t>
                      </a: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88" name="Picture 3" descr="H:\!Dokumenty\!Gympl\!projekty\!!OP VK\publicita\OPVK_hor_zakladni_logolink_CB_cz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5788" y="333375"/>
            <a:ext cx="5434012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4049951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ŘEKA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Eva Veberová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Utíká, běží, pospíchá,</a:t>
            </a:r>
          </a:p>
          <a:p>
            <a:pPr marL="0" indent="0">
              <a:buNone/>
            </a:pPr>
            <a:r>
              <a:rPr lang="cs-CZ" dirty="0" smtClean="0"/>
              <a:t>někdy zašumí do ticha,</a:t>
            </a:r>
          </a:p>
          <a:p>
            <a:pPr marL="0" indent="0">
              <a:buNone/>
            </a:pPr>
            <a:r>
              <a:rPr lang="cs-CZ" dirty="0" smtClean="0"/>
              <a:t>někdy zurčí,</a:t>
            </a:r>
          </a:p>
          <a:p>
            <a:pPr marL="0" indent="0">
              <a:buNone/>
            </a:pPr>
            <a:r>
              <a:rPr lang="cs-CZ" dirty="0" smtClean="0"/>
              <a:t>někdy si zpívá, </a:t>
            </a:r>
          </a:p>
          <a:p>
            <a:pPr marL="0" indent="0">
              <a:buNone/>
            </a:pPr>
            <a:r>
              <a:rPr lang="cs-CZ" dirty="0" smtClean="0"/>
              <a:t>vrtošivá,</a:t>
            </a:r>
          </a:p>
          <a:p>
            <a:pPr marL="0" indent="0">
              <a:buNone/>
            </a:pPr>
            <a:r>
              <a:rPr lang="cs-CZ" dirty="0" smtClean="0"/>
              <a:t>jindy je zlá a všechno boří.</a:t>
            </a:r>
          </a:p>
          <a:p>
            <a:pPr marL="0" indent="0">
              <a:buNone/>
            </a:pPr>
            <a:r>
              <a:rPr lang="cs-CZ" dirty="0" smtClean="0"/>
              <a:t>Kam tolik spěchá?</a:t>
            </a:r>
          </a:p>
          <a:p>
            <a:pPr marL="0" indent="0">
              <a:buNone/>
            </a:pPr>
            <a:r>
              <a:rPr lang="cs-CZ" dirty="0" smtClean="0"/>
              <a:t>Přece k moři.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C:\Users\Ema\AppData\Local\Microsoft\Windows\Temporary Internet Files\Content.IE5\WJ65NQTH\MP90040210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060848"/>
            <a:ext cx="3914488" cy="3131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61477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Vyber správný význam slov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ZURČÍ</a:t>
            </a:r>
          </a:p>
          <a:p>
            <a:pPr marL="0" indent="0">
              <a:buNone/>
            </a:pPr>
            <a:r>
              <a:rPr lang="cs-CZ" dirty="0" smtClean="0"/>
              <a:t>a) Voda skákající, tekoucí přes kameny </a:t>
            </a:r>
          </a:p>
          <a:p>
            <a:pPr marL="0" indent="0">
              <a:buNone/>
            </a:pPr>
            <a:r>
              <a:rPr lang="cs-CZ" dirty="0"/>
              <a:t>b</a:t>
            </a:r>
            <a:r>
              <a:rPr lang="cs-CZ" dirty="0" smtClean="0"/>
              <a:t>) Voda točící se ve víru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smtClean="0"/>
              <a:t>VRTOŠIVÁ</a:t>
            </a:r>
          </a:p>
          <a:p>
            <a:pPr marL="0" indent="0">
              <a:buNone/>
            </a:pPr>
            <a:r>
              <a:rPr lang="cs-CZ" dirty="0" smtClean="0"/>
              <a:t>a) Stálá</a:t>
            </a:r>
          </a:p>
          <a:p>
            <a:pPr marL="0" indent="0">
              <a:buNone/>
            </a:pPr>
            <a:r>
              <a:rPr lang="cs-CZ" dirty="0" smtClean="0"/>
              <a:t>b) Nestálá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72040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Doplň správné rýmy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3200" dirty="0" smtClean="0"/>
              <a:t>Utíká, běží, __________,</a:t>
            </a:r>
          </a:p>
          <a:p>
            <a:pPr marL="0" indent="0">
              <a:buNone/>
            </a:pPr>
            <a:r>
              <a:rPr lang="cs-CZ" sz="3200" dirty="0" smtClean="0"/>
              <a:t>někdy zašumí _________,</a:t>
            </a:r>
          </a:p>
          <a:p>
            <a:pPr marL="0" indent="0">
              <a:buNone/>
            </a:pPr>
            <a:r>
              <a:rPr lang="cs-CZ" sz="3200" dirty="0" smtClean="0"/>
              <a:t>někdy zurčí,</a:t>
            </a:r>
          </a:p>
          <a:p>
            <a:pPr marL="0" indent="0">
              <a:buNone/>
            </a:pPr>
            <a:r>
              <a:rPr lang="cs-CZ" sz="3200" dirty="0" smtClean="0"/>
              <a:t>někdy si zpívá, </a:t>
            </a:r>
          </a:p>
          <a:p>
            <a:pPr marL="0" indent="0">
              <a:buNone/>
            </a:pPr>
            <a:r>
              <a:rPr lang="cs-CZ" sz="3200" dirty="0" smtClean="0"/>
              <a:t>____________,</a:t>
            </a:r>
          </a:p>
          <a:p>
            <a:pPr marL="0" indent="0">
              <a:buNone/>
            </a:pPr>
            <a:r>
              <a:rPr lang="cs-CZ" sz="3200" dirty="0" smtClean="0"/>
              <a:t>jindy je zlá a všechno boří.</a:t>
            </a:r>
          </a:p>
          <a:p>
            <a:pPr marL="0" indent="0">
              <a:buNone/>
            </a:pPr>
            <a:r>
              <a:rPr lang="cs-CZ" sz="3200" dirty="0" smtClean="0"/>
              <a:t>Kam tolik _______?</a:t>
            </a:r>
          </a:p>
          <a:p>
            <a:pPr marL="0" indent="0">
              <a:buNone/>
            </a:pPr>
            <a:r>
              <a:rPr lang="cs-CZ" sz="3200" dirty="0" smtClean="0"/>
              <a:t>Přece k ________.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826806" y="2289645"/>
            <a:ext cx="2633625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spěchá</a:t>
            </a:r>
          </a:p>
          <a:p>
            <a:r>
              <a:rPr lang="cs-CZ" sz="3200" b="1" dirty="0" smtClean="0"/>
              <a:t>moři</a:t>
            </a:r>
          </a:p>
          <a:p>
            <a:r>
              <a:rPr lang="cs-CZ" sz="3200" b="1" dirty="0" smtClean="0"/>
              <a:t>do ticha</a:t>
            </a:r>
          </a:p>
          <a:p>
            <a:r>
              <a:rPr lang="cs-CZ" sz="3200" b="1" dirty="0" smtClean="0"/>
              <a:t>pospíchá</a:t>
            </a:r>
            <a:endParaRPr lang="cs-CZ" sz="3200" b="1" dirty="0" smtClean="0"/>
          </a:p>
          <a:p>
            <a:r>
              <a:rPr lang="cs-CZ" sz="3200" b="1" dirty="0" smtClean="0"/>
              <a:t>vrtošivá</a:t>
            </a:r>
          </a:p>
          <a:p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13535903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3.3395E-6 L -0.31077 -0.3411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538" y="-1706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372 -0.02082 L -0.26788 -0.1753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080" y="-772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399 -0.04209 L -0.48142 -0.09737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872" y="-277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7413 -0.0229 L -0.38125 0.34412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365" y="1833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243 -0.02059 L -0.3665 0.34713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455" y="1838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Odpověz na otázky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3600" b="1" dirty="0" smtClean="0"/>
              <a:t>Jaká je </a:t>
            </a:r>
            <a:r>
              <a:rPr lang="cs-CZ" sz="3600" b="1" dirty="0" smtClean="0"/>
              <a:t>voda (přídavná jména) ?</a:t>
            </a:r>
            <a:endParaRPr lang="cs-CZ" sz="3600" b="1" dirty="0" smtClean="0"/>
          </a:p>
          <a:p>
            <a:pPr marL="0" indent="0">
              <a:buNone/>
            </a:pPr>
            <a:r>
              <a:rPr lang="cs-CZ" dirty="0" smtClean="0"/>
              <a:t>Voda je vrtošivá a zlá.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3600" b="1" dirty="0" smtClean="0"/>
              <a:t>Co všechno voda </a:t>
            </a:r>
            <a:r>
              <a:rPr lang="cs-CZ" sz="3600" b="1" dirty="0" smtClean="0"/>
              <a:t>dělá (slovesa) ?</a:t>
            </a:r>
            <a:endParaRPr lang="cs-CZ" sz="3600" b="1" dirty="0" smtClean="0"/>
          </a:p>
          <a:p>
            <a:pPr marL="0" indent="0">
              <a:buNone/>
            </a:pPr>
            <a:r>
              <a:rPr lang="cs-CZ" dirty="0" smtClean="0"/>
              <a:t>Voda běží, utíká, pospíchá, zašumí, zurčí, boří, zpívá…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054854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Použité 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>
              <a:buClr>
                <a:srgbClr val="F0A22E"/>
              </a:buClr>
              <a:buSzPct val="70000"/>
              <a:buFont typeface="Wingdings 2"/>
              <a:buChar char=""/>
            </a:pPr>
            <a:r>
              <a:rPr lang="cs-CZ" dirty="0" smtClean="0">
                <a:solidFill>
                  <a:srgbClr val="4E3B30"/>
                </a:solidFill>
                <a:latin typeface="Franklin Gothic Book"/>
              </a:rPr>
              <a:t>Galerie Klipart MS Office</a:t>
            </a:r>
          </a:p>
          <a:p>
            <a:pPr lvl="0">
              <a:buClr>
                <a:srgbClr val="F0A22E"/>
              </a:buClr>
              <a:buSzPct val="70000"/>
              <a:buFont typeface="Wingdings 2"/>
              <a:buChar char=""/>
            </a:pPr>
            <a:r>
              <a:rPr lang="cs-CZ" dirty="0" smtClean="0">
                <a:solidFill>
                  <a:srgbClr val="4E3B30"/>
                </a:solidFill>
                <a:latin typeface="Franklin Gothic Book"/>
              </a:rPr>
              <a:t>HORÁKOVÁ, Z., JANÁČKOVÁ, Z., PROCHÁZKOVÁ, E. Čítanka pro 2. ročník základní školy. Nová škola, Brno, 2002. ISBN 80-7289-043-3.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870559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146</TotalTime>
  <Words>271</Words>
  <Application>Microsoft Office PowerPoint</Application>
  <PresentationFormat>Předvádění na obrazovce (4:3)</PresentationFormat>
  <Paragraphs>63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Administrativní</vt:lpstr>
      <vt:lpstr>1_Administrativní</vt:lpstr>
      <vt:lpstr>Prezentace aplikace PowerPoint</vt:lpstr>
      <vt:lpstr>ŘEKA Eva Veberová</vt:lpstr>
      <vt:lpstr>Vyber správný význam slov</vt:lpstr>
      <vt:lpstr>Doplň správné rýmy</vt:lpstr>
      <vt:lpstr>Odpověz na otázky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Ema</dc:creator>
  <cp:lastModifiedBy>Ema</cp:lastModifiedBy>
  <cp:revision>11</cp:revision>
  <dcterms:created xsi:type="dcterms:W3CDTF">2014-03-15T20:10:05Z</dcterms:created>
  <dcterms:modified xsi:type="dcterms:W3CDTF">2014-03-24T20:33:53Z</dcterms:modified>
</cp:coreProperties>
</file>