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52CCD4-0CFA-49D9-83DD-5C22193E44A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4E0797-A627-47B3-8FEF-64FAF8F26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676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57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133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618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011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211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785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393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238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381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708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373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22BCD-711E-4746-9419-FD80D5B709F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0C35D-BF62-4983-ADD9-389B59F8C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314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5374541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Srdce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VY_12_INOVACE_2_09_CJ_Srdce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24.3.2014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hledají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rýmy, určují ve větách podstatná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jména a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slovesa.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603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SRDCE PRO MAMINKU</a:t>
            </a:r>
            <a:br>
              <a:rPr lang="cs-CZ" dirty="0" smtClean="0"/>
            </a:br>
            <a:r>
              <a:rPr lang="cs-CZ" dirty="0" smtClean="0"/>
              <a:t>Josef </a:t>
            </a:r>
            <a:r>
              <a:rPr lang="cs-CZ" dirty="0" err="1" smtClean="0"/>
              <a:t>Křešnička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Co to kreslím pastelkami?</a:t>
            </a:r>
          </a:p>
          <a:p>
            <a:pPr marL="0" indent="0">
              <a:buNone/>
            </a:pPr>
            <a:r>
              <a:rPr lang="cs-CZ" dirty="0" smtClean="0"/>
              <a:t>Zatím je to tajné, mami!</a:t>
            </a:r>
          </a:p>
          <a:p>
            <a:pPr marL="0" indent="0">
              <a:buNone/>
            </a:pPr>
            <a:r>
              <a:rPr lang="cs-CZ" dirty="0" smtClean="0"/>
              <a:t>Musím kreslit, stříhat, psát,</a:t>
            </a:r>
          </a:p>
          <a:p>
            <a:pPr>
              <a:buFontTx/>
              <a:buChar char="-"/>
            </a:pPr>
            <a:r>
              <a:rPr lang="cs-CZ" dirty="0" smtClean="0"/>
              <a:t>přes rameno nekoukat!</a:t>
            </a:r>
          </a:p>
          <a:p>
            <a:pPr marL="0" indent="0">
              <a:buNone/>
            </a:pPr>
            <a:r>
              <a:rPr lang="cs-CZ" dirty="0" smtClean="0"/>
              <a:t>Co to bude, až to bude?</a:t>
            </a:r>
          </a:p>
          <a:p>
            <a:pPr marL="0" indent="0">
              <a:buNone/>
            </a:pPr>
            <a:r>
              <a:rPr lang="cs-CZ" dirty="0" smtClean="0"/>
              <a:t>Co to bude? Srdce, víš?</a:t>
            </a:r>
          </a:p>
          <a:p>
            <a:pPr marL="0" indent="0">
              <a:buNone/>
            </a:pPr>
            <a:r>
              <a:rPr lang="cs-CZ" dirty="0" smtClean="0"/>
              <a:t>Dostanou je mámy všude, a ty také – uvidíš!</a:t>
            </a:r>
            <a:endParaRPr lang="cs-CZ" dirty="0"/>
          </a:p>
        </p:txBody>
      </p:sp>
      <p:pic>
        <p:nvPicPr>
          <p:cNvPr id="1026" name="Picture 2" descr="C:\Program Files (x86)\Microsoft Office\MEDIA\CAGCAT10\j023087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3419192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84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rýmy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kreslím </a:t>
            </a:r>
            <a:r>
              <a:rPr lang="cs-CZ" dirty="0" smtClean="0">
                <a:solidFill>
                  <a:prstClr val="black"/>
                </a:solidFill>
              </a:rPr>
              <a:t>___________?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Zatím je to tajné, </a:t>
            </a:r>
            <a:r>
              <a:rPr lang="cs-CZ" dirty="0" smtClean="0">
                <a:solidFill>
                  <a:prstClr val="black"/>
                </a:solidFill>
              </a:rPr>
              <a:t>_______!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Musím kreslit, stříhat, </a:t>
            </a:r>
            <a:r>
              <a:rPr lang="cs-CZ" dirty="0" smtClean="0">
                <a:solidFill>
                  <a:prstClr val="black"/>
                </a:solidFill>
              </a:rPr>
              <a:t>______,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přes rameno </a:t>
            </a:r>
            <a:r>
              <a:rPr lang="cs-CZ" dirty="0" smtClean="0">
                <a:solidFill>
                  <a:prstClr val="black"/>
                </a:solidFill>
              </a:rPr>
              <a:t>_________!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bude, až to </a:t>
            </a:r>
            <a:r>
              <a:rPr lang="cs-CZ" dirty="0" smtClean="0">
                <a:solidFill>
                  <a:prstClr val="black"/>
                </a:solidFill>
              </a:rPr>
              <a:t>_________?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bude? Srdce, </a:t>
            </a:r>
            <a:r>
              <a:rPr lang="cs-CZ" dirty="0" smtClean="0">
                <a:solidFill>
                  <a:prstClr val="black"/>
                </a:solidFill>
              </a:rPr>
              <a:t>_____?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Dostanou je mámy všude, a ty také – </a:t>
            </a:r>
            <a:r>
              <a:rPr lang="cs-CZ" dirty="0" smtClean="0">
                <a:solidFill>
                  <a:prstClr val="black"/>
                </a:solidFill>
              </a:rPr>
              <a:t>_______!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1712" y="1556792"/>
            <a:ext cx="2340768" cy="35394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mami</a:t>
            </a:r>
          </a:p>
          <a:p>
            <a:r>
              <a:rPr lang="cs-CZ" sz="3200" b="1" dirty="0" smtClean="0"/>
              <a:t>psát</a:t>
            </a:r>
          </a:p>
          <a:p>
            <a:r>
              <a:rPr lang="cs-CZ" sz="3200" b="1" dirty="0" smtClean="0"/>
              <a:t>bude</a:t>
            </a:r>
          </a:p>
          <a:p>
            <a:r>
              <a:rPr lang="cs-CZ" sz="3200" b="1" dirty="0" smtClean="0"/>
              <a:t>víš</a:t>
            </a:r>
          </a:p>
          <a:p>
            <a:r>
              <a:rPr lang="cs-CZ" sz="3200" b="1" dirty="0" smtClean="0"/>
              <a:t>nekoukat</a:t>
            </a:r>
          </a:p>
          <a:p>
            <a:r>
              <a:rPr lang="cs-CZ" sz="3200" b="1" dirty="0" smtClean="0"/>
              <a:t>pastelkami</a:t>
            </a:r>
          </a:p>
          <a:p>
            <a:r>
              <a:rPr lang="cs-CZ" sz="3200" b="1" dirty="0" smtClean="0"/>
              <a:t>uvidíš</a:t>
            </a:r>
            <a:endParaRPr lang="cs-CZ" sz="3200" b="1" dirty="0"/>
          </a:p>
        </p:txBody>
      </p:sp>
      <p:pic>
        <p:nvPicPr>
          <p:cNvPr id="3074" name="Picture 2" descr="C:\Users\Ema\AppData\Local\Microsoft\Windows\Temporary Internet Files\Content.IE5\Q9P1SBI1\MC900282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716"/>
            <a:ext cx="1508760" cy="159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87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93 -0.01989 L -0.37916 -0.355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20" y="-167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10823E-6 L -0.31563 0.0941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81" y="46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9722E-6 L -0.22344 0.0966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81" y="4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48936E-6 L -0.36458 -0.022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29" y="-1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07216E-6 L -0.29427 0.1935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22" y="9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41443E-6 L -0.28003 0.2060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10" y="102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60777E-7 L 0.00573 0.0770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" y="38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prstClr val="black"/>
                </a:solidFill>
              </a:rPr>
              <a:t>Najdi v básni podstatná </a:t>
            </a:r>
            <a:r>
              <a:rPr lang="cs-CZ" dirty="0" smtClean="0">
                <a:solidFill>
                  <a:prstClr val="black"/>
                </a:solidFill>
              </a:rPr>
              <a:t>jména, přiřaď k nim zájmena TEN TA TO </a:t>
            </a:r>
            <a:r>
              <a:rPr lang="cs-CZ" sz="2700" dirty="0" smtClean="0">
                <a:solidFill>
                  <a:prstClr val="black"/>
                </a:solidFill>
              </a:rPr>
              <a:t>řekni si jednotné číslo 				číslo</a:t>
            </a:r>
            <a:endParaRPr lang="cs-CZ" sz="7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90752"/>
            <a:ext cx="4690864" cy="4525963"/>
          </a:xfrm>
          <a:ln>
            <a:noFill/>
          </a:ln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kreslím </a:t>
            </a:r>
            <a:r>
              <a:rPr lang="cs-CZ" dirty="0" smtClean="0">
                <a:solidFill>
                  <a:prstClr val="black"/>
                </a:solidFill>
              </a:rPr>
              <a:t>                    ?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Zatím je to tajné, </a:t>
            </a:r>
            <a:r>
              <a:rPr lang="cs-CZ" dirty="0" smtClean="0">
                <a:solidFill>
                  <a:prstClr val="black"/>
                </a:solidFill>
              </a:rPr>
              <a:t>           !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Musím kreslit, stříhat, psát,</a:t>
            </a:r>
          </a:p>
          <a:p>
            <a:pPr lvl="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přes </a:t>
            </a:r>
            <a:r>
              <a:rPr lang="cs-CZ" dirty="0" smtClean="0">
                <a:solidFill>
                  <a:prstClr val="black"/>
                </a:solidFill>
              </a:rPr>
              <a:t>                  </a:t>
            </a:r>
            <a:r>
              <a:rPr lang="cs-CZ" dirty="0">
                <a:solidFill>
                  <a:prstClr val="black"/>
                </a:solidFill>
              </a:rPr>
              <a:t>nekoukat!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bude, až to bude?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bude</a:t>
            </a:r>
            <a:r>
              <a:rPr lang="cs-CZ" dirty="0" smtClean="0">
                <a:solidFill>
                  <a:prstClr val="black"/>
                </a:solidFill>
              </a:rPr>
              <a:t>?             , </a:t>
            </a:r>
            <a:r>
              <a:rPr lang="cs-CZ" dirty="0">
                <a:solidFill>
                  <a:prstClr val="black"/>
                </a:solidFill>
              </a:rPr>
              <a:t>víš?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Dostanou je </a:t>
            </a:r>
            <a:r>
              <a:rPr lang="cs-CZ" dirty="0" smtClean="0">
                <a:solidFill>
                  <a:prstClr val="black"/>
                </a:solidFill>
              </a:rPr>
              <a:t>            </a:t>
            </a:r>
            <a:r>
              <a:rPr lang="cs-CZ" dirty="0">
                <a:solidFill>
                  <a:prstClr val="black"/>
                </a:solidFill>
              </a:rPr>
              <a:t>všude, </a:t>
            </a: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a </a:t>
            </a:r>
            <a:r>
              <a:rPr lang="cs-CZ" dirty="0">
                <a:solidFill>
                  <a:prstClr val="black"/>
                </a:solidFill>
              </a:rPr>
              <a:t>ty také – uvidíš!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Ema\AppData\Local\Microsoft\Windows\Temporary Internet Files\Content.IE5\A78I5KDE\MC900398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138" y="5823137"/>
            <a:ext cx="4305134" cy="94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699792" y="1340768"/>
            <a:ext cx="1984839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pastelkami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12408" y="1844824"/>
            <a:ext cx="1133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mami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22737" y="2924944"/>
            <a:ext cx="14811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rameno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88254" y="4005064"/>
            <a:ext cx="11039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Srdce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31539" y="4572417"/>
            <a:ext cx="12173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mámy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31830" y="1649459"/>
            <a:ext cx="792088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13828" y="2833881"/>
            <a:ext cx="756084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1186" y="3774231"/>
            <a:ext cx="49872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05831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4709E-6 L 0.4099 0.000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86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3 0.00023 L 0.38593 -0.0004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44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66327E-6 L 0.54566 -0.0728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74" y="-36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53377E-6 L 0.44722 -0.1667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61" y="-83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6.10546E-7 L 0.475 -0.145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50" y="-7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Najdi v básni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90864" cy="4525963"/>
          </a:xfrm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kreslím pastelkami?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Zatím je to tajné, mami!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Musím kreslit, stříhat, psát,</a:t>
            </a:r>
          </a:p>
          <a:p>
            <a:pPr lvl="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přes rameno nekoukat!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bude, až to bude?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Co to bude? Srdce, víš?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Dostanou je mámy všude, 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a ty také – uvidíš!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475656" y="1584124"/>
            <a:ext cx="1296144" cy="62074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94494"/>
            <a:ext cx="3419475" cy="344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 flipV="1">
            <a:off x="1475656" y="2204864"/>
            <a:ext cx="432048" cy="432048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95536" y="2636912"/>
            <a:ext cx="1296144" cy="57606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691680" y="2636912"/>
            <a:ext cx="1152128" cy="57606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843808" y="2708920"/>
            <a:ext cx="1198107" cy="50405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139952" y="2708920"/>
            <a:ext cx="936103" cy="50405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987825" y="3241943"/>
            <a:ext cx="1620178" cy="46805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439652" y="3709995"/>
            <a:ext cx="936104" cy="51996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47864" y="3709995"/>
            <a:ext cx="985497" cy="51996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475656" y="4229957"/>
            <a:ext cx="900100" cy="639203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50002" y="4229957"/>
            <a:ext cx="460025" cy="637947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95536" y="4869160"/>
            <a:ext cx="1728192" cy="470209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67744" y="5341211"/>
            <a:ext cx="1062118" cy="57606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88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274320" lvl="0" indent="-27432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494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354</Words>
  <Application>Microsoft Office PowerPoint</Application>
  <PresentationFormat>Předvádění na obrazovce (4:3)</PresentationFormat>
  <Paragraphs>75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SRDCE PRO MAMINKU Josef Křešnička</vt:lpstr>
      <vt:lpstr>Doplň správné rýmy</vt:lpstr>
      <vt:lpstr>Najdi v básni podstatná jména, přiřaď k nim zájmena TEN TA TO řekni si jednotné číslo     číslo</vt:lpstr>
      <vt:lpstr>Najdi v básni slovesa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15</cp:revision>
  <dcterms:created xsi:type="dcterms:W3CDTF">2014-03-24T20:34:51Z</dcterms:created>
  <dcterms:modified xsi:type="dcterms:W3CDTF">2014-03-31T11:53:31Z</dcterms:modified>
</cp:coreProperties>
</file>