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0"/>
  </p:notesMasterIdLst>
  <p:sldIdLst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84" autoAdjust="0"/>
  </p:normalViewPr>
  <p:slideViewPr>
    <p:cSldViewPr>
      <p:cViewPr>
        <p:scale>
          <a:sx n="90" d="100"/>
          <a:sy n="90" d="100"/>
        </p:scale>
        <p:origin x="-726" y="5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157F63-2875-4C3C-BE8A-EE8BE487420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228E71-5D0D-499F-8641-5BEDEA1F3A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408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737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6069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4882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9396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4807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4823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3907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396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7459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6261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632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79BD0A3-38F5-4A79-85E0-2892425968C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6CBB10-FD61-40FF-83C6-7472202EA4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22BCD-711E-4746-9419-FD80D5B709F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0C35D-BF62-4983-ADD9-389B59F8CB7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736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6098132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Ryby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VY_12_INOVACE_2_10_CJ_Ryby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31.3.2014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odpovídají na otázky k básni, hledají rýmy, hledají ve větách slovesa.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52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Autofit/>
          </a:bodyPr>
          <a:lstStyle/>
          <a:p>
            <a:r>
              <a:rPr lang="cs-CZ" b="1" dirty="0" smtClean="0"/>
              <a:t>RYBY</a:t>
            </a:r>
            <a:br>
              <a:rPr lang="cs-CZ" b="1" dirty="0" smtClean="0"/>
            </a:br>
            <a:r>
              <a:rPr lang="cs-CZ" b="1" i="1" dirty="0" smtClean="0"/>
              <a:t>Josef Kainar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51411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Povídala rybě ryba,</a:t>
            </a:r>
          </a:p>
          <a:p>
            <a:pPr marL="0" indent="0">
              <a:buNone/>
            </a:pPr>
            <a:r>
              <a:rPr lang="cs-CZ" sz="3600" dirty="0" smtClean="0"/>
              <a:t>že moc mluvit, to je chyba.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Ryba rybě řekla na to,</a:t>
            </a:r>
          </a:p>
          <a:p>
            <a:pPr marL="0" indent="0">
              <a:buNone/>
            </a:pPr>
            <a:r>
              <a:rPr lang="cs-CZ" sz="3600" dirty="0" smtClean="0"/>
              <a:t>že být zticha, to je zlato.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A v tom byla chyba celá – </a:t>
            </a:r>
          </a:p>
          <a:p>
            <a:pPr marL="0" indent="0">
              <a:buNone/>
            </a:pPr>
            <a:r>
              <a:rPr lang="cs-CZ" sz="3600" dirty="0" smtClean="0"/>
              <a:t>jedna druhou neslyšela.</a:t>
            </a:r>
          </a:p>
        </p:txBody>
      </p:sp>
      <p:pic>
        <p:nvPicPr>
          <p:cNvPr id="1027" name="Picture 3" descr="C:\Users\Ema\AppData\Local\Microsoft\Windows\Temporary Internet Files\Content.IE5\WJ65NQTH\MP9004229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074540"/>
            <a:ext cx="3082652" cy="3082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31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Najdi v textu rýmy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3022606" y="1532620"/>
            <a:ext cx="1152128" cy="64807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6" name="Ovál 5"/>
          <p:cNvSpPr/>
          <p:nvPr/>
        </p:nvSpPr>
        <p:spPr>
          <a:xfrm>
            <a:off x="4292854" y="2180692"/>
            <a:ext cx="1290414" cy="64807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7" name="Ovál 6"/>
          <p:cNvSpPr/>
          <p:nvPr/>
        </p:nvSpPr>
        <p:spPr>
          <a:xfrm>
            <a:off x="3022606" y="5796917"/>
            <a:ext cx="2053741" cy="64807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8" name="Ovál 7"/>
          <p:cNvSpPr/>
          <p:nvPr/>
        </p:nvSpPr>
        <p:spPr>
          <a:xfrm>
            <a:off x="4049477" y="5189839"/>
            <a:ext cx="1290414" cy="64807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9" name="Ovál 8"/>
          <p:cNvSpPr/>
          <p:nvPr/>
        </p:nvSpPr>
        <p:spPr>
          <a:xfrm>
            <a:off x="4128541" y="3294956"/>
            <a:ext cx="645207" cy="64807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0" name="Ovál 9"/>
          <p:cNvSpPr/>
          <p:nvPr/>
        </p:nvSpPr>
        <p:spPr>
          <a:xfrm>
            <a:off x="3842792" y="3952206"/>
            <a:ext cx="1290414" cy="64807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38522" y="1541612"/>
            <a:ext cx="8229600" cy="5069160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Povídala rybě ryba,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že moc mluvit, to je chyba.</a:t>
            </a:r>
          </a:p>
          <a:p>
            <a:pPr marL="0" lvl="0" indent="0">
              <a:buNone/>
            </a:pPr>
            <a:endParaRPr lang="cs-CZ" sz="3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Ryba rybě řekla na to,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že být zticha, to je zlato.</a:t>
            </a:r>
          </a:p>
          <a:p>
            <a:pPr marL="0" lvl="0" indent="0">
              <a:buNone/>
            </a:pPr>
            <a:endParaRPr lang="cs-CZ" sz="3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A v tom byla chyba celá – 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jedna druhou neslyšela.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Ema\AppData\Local\Microsoft\Windows\Temporary Internet Files\Content.IE5\Q9P1SBI1\MC900346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68960"/>
            <a:ext cx="3282040" cy="212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402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Odpověz na otázky</a:t>
            </a:r>
            <a:endParaRPr lang="cs-CZ" sz="3600" b="1" dirty="0"/>
          </a:p>
        </p:txBody>
      </p:sp>
      <p:pic>
        <p:nvPicPr>
          <p:cNvPr id="2051" name="Picture 3" descr="C:\Users\Ema\AppData\Local\Microsoft\Windows\Temporary Internet Files\Content.IE5\WJ65NQTH\MC900430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1070"/>
            <a:ext cx="20224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507288" cy="4997152"/>
          </a:xfrm>
        </p:spPr>
        <p:txBody>
          <a:bodyPr>
            <a:normAutofit fontScale="92500" lnSpcReduction="10000"/>
          </a:bodyPr>
          <a:lstStyle/>
          <a:p>
            <a:r>
              <a:rPr lang="cs-CZ" sz="3900" b="1" dirty="0" smtClean="0"/>
              <a:t>Kolik ryb si spolu povídalo?</a:t>
            </a:r>
          </a:p>
          <a:p>
            <a:r>
              <a:rPr lang="cs-CZ" sz="3500" dirty="0" smtClean="0"/>
              <a:t>Povídaly si spolu dvě ryby</a:t>
            </a:r>
          </a:p>
          <a:p>
            <a:endParaRPr lang="cs-CZ" dirty="0"/>
          </a:p>
          <a:p>
            <a:r>
              <a:rPr lang="cs-CZ" sz="3900" b="1" dirty="0" smtClean="0"/>
              <a:t>Co říkala jedna ryba druhé rybě?</a:t>
            </a:r>
          </a:p>
          <a:p>
            <a:r>
              <a:rPr lang="cs-CZ" sz="3600" dirty="0" smtClean="0"/>
              <a:t>Jedna ryba říkala, že mluvit, je chyba.</a:t>
            </a:r>
          </a:p>
          <a:p>
            <a:endParaRPr lang="cs-CZ" sz="3600" dirty="0"/>
          </a:p>
          <a:p>
            <a:r>
              <a:rPr lang="cs-CZ" sz="3900" b="1" dirty="0" smtClean="0"/>
              <a:t>K čemu přirovnává ryba mlčení?</a:t>
            </a:r>
          </a:p>
          <a:p>
            <a:r>
              <a:rPr lang="cs-CZ" sz="3600" dirty="0" smtClean="0"/>
              <a:t>Mlčení neboli být zticha přirovnává ryba k zlatu.</a:t>
            </a:r>
            <a:endParaRPr lang="cs-CZ" sz="3600" dirty="0"/>
          </a:p>
        </p:txBody>
      </p:sp>
      <p:pic>
        <p:nvPicPr>
          <p:cNvPr id="2050" name="Picture 2" descr="C:\Users\Ema\AppData\Local\Microsoft\Windows\Temporary Internet Files\Content.IE5\G5Z7KKFZ\MC9001007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870"/>
            <a:ext cx="1813449" cy="1249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5810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Zakroužkuj slovesa</a:t>
            </a:r>
            <a:endParaRPr lang="cs-CZ" sz="4000" dirty="0"/>
          </a:p>
        </p:txBody>
      </p:sp>
      <p:sp>
        <p:nvSpPr>
          <p:cNvPr id="4" name="Ovál 3"/>
          <p:cNvSpPr/>
          <p:nvPr/>
        </p:nvSpPr>
        <p:spPr>
          <a:xfrm>
            <a:off x="380728" y="1484784"/>
            <a:ext cx="180020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5" name="Ovál 4"/>
          <p:cNvSpPr/>
          <p:nvPr/>
        </p:nvSpPr>
        <p:spPr>
          <a:xfrm>
            <a:off x="1890319" y="2204864"/>
            <a:ext cx="1368152" cy="648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6" name="Ovál 5"/>
          <p:cNvSpPr/>
          <p:nvPr/>
        </p:nvSpPr>
        <p:spPr>
          <a:xfrm>
            <a:off x="3794920" y="2204865"/>
            <a:ext cx="648072" cy="648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7" name="Ovál 6"/>
          <p:cNvSpPr/>
          <p:nvPr/>
        </p:nvSpPr>
        <p:spPr>
          <a:xfrm>
            <a:off x="2366628" y="3496999"/>
            <a:ext cx="1224136" cy="648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8" name="Ovál 7"/>
          <p:cNvSpPr/>
          <p:nvPr/>
        </p:nvSpPr>
        <p:spPr>
          <a:xfrm>
            <a:off x="785256" y="4149079"/>
            <a:ext cx="800372" cy="758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9" name="Ovál 8"/>
          <p:cNvSpPr/>
          <p:nvPr/>
        </p:nvSpPr>
        <p:spPr>
          <a:xfrm>
            <a:off x="3470884" y="4149080"/>
            <a:ext cx="648072" cy="6534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0" name="Ovál 9"/>
          <p:cNvSpPr/>
          <p:nvPr/>
        </p:nvSpPr>
        <p:spPr>
          <a:xfrm>
            <a:off x="1890319" y="5373216"/>
            <a:ext cx="1190818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218856" y="5999634"/>
            <a:ext cx="180020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7452" y="1496616"/>
            <a:ext cx="8503920" cy="5330952"/>
          </a:xfrm>
        </p:spPr>
        <p:txBody>
          <a:bodyPr>
            <a:normAutofit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3600" dirty="0">
                <a:solidFill>
                  <a:prstClr val="black"/>
                </a:solidFill>
              </a:rPr>
              <a:t>Povídala rybě ryba,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3600" dirty="0">
                <a:solidFill>
                  <a:prstClr val="black"/>
                </a:solidFill>
              </a:rPr>
              <a:t>že moc mluvit, to je chyba.</a:t>
            </a:r>
          </a:p>
          <a:p>
            <a:pPr marL="0" lvl="0" indent="0">
              <a:buClr>
                <a:srgbClr val="D16349"/>
              </a:buClr>
              <a:buNone/>
            </a:pPr>
            <a:endParaRPr lang="cs-CZ" sz="3600" dirty="0">
              <a:solidFill>
                <a:prstClr val="black"/>
              </a:solidFill>
            </a:endParaRPr>
          </a:p>
          <a:p>
            <a:pPr marL="0" lvl="0" indent="0">
              <a:buClr>
                <a:srgbClr val="D16349"/>
              </a:buClr>
              <a:buNone/>
            </a:pPr>
            <a:r>
              <a:rPr lang="cs-CZ" sz="3600" dirty="0">
                <a:solidFill>
                  <a:prstClr val="black"/>
                </a:solidFill>
              </a:rPr>
              <a:t>Ryba rybě řekla na to,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3600" dirty="0">
                <a:solidFill>
                  <a:prstClr val="black"/>
                </a:solidFill>
              </a:rPr>
              <a:t>že být zticha, to je zlato.</a:t>
            </a:r>
          </a:p>
          <a:p>
            <a:pPr marL="0" lvl="0" indent="0">
              <a:buClr>
                <a:srgbClr val="D16349"/>
              </a:buClr>
              <a:buNone/>
            </a:pPr>
            <a:endParaRPr lang="cs-CZ" sz="3600" dirty="0">
              <a:solidFill>
                <a:prstClr val="black"/>
              </a:solidFill>
            </a:endParaRPr>
          </a:p>
          <a:p>
            <a:pPr marL="0" lvl="0" indent="0">
              <a:buClr>
                <a:srgbClr val="D16349"/>
              </a:buClr>
              <a:buNone/>
            </a:pPr>
            <a:r>
              <a:rPr lang="cs-CZ" sz="3600" dirty="0">
                <a:solidFill>
                  <a:prstClr val="black"/>
                </a:solidFill>
              </a:rPr>
              <a:t>A v tom byla chyba celá –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3600" dirty="0">
                <a:solidFill>
                  <a:prstClr val="black"/>
                </a:solidFill>
              </a:rPr>
              <a:t>jedna druhou neslyšela.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53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říká přísloví?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Mluviti stříbro, mlčeti zlato.</a:t>
            </a:r>
            <a:endParaRPr lang="cs-CZ" sz="4000" dirty="0"/>
          </a:p>
        </p:txBody>
      </p:sp>
      <p:pic>
        <p:nvPicPr>
          <p:cNvPr id="4098" name="Picture 2" descr="C:\Users\Ema\AppData\Local\Microsoft\Windows\Temporary Internet Files\Content.IE5\WJ65NQTH\MC90043006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438462"/>
            <a:ext cx="4068452" cy="415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057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lvl="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3845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58</TotalTime>
  <Words>301</Words>
  <Application>Microsoft Office PowerPoint</Application>
  <PresentationFormat>Předvádění na obrazovce (4:3)</PresentationFormat>
  <Paragraphs>64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Administrativní</vt:lpstr>
      <vt:lpstr>Motiv systému Office</vt:lpstr>
      <vt:lpstr>Prezentace aplikace PowerPoint</vt:lpstr>
      <vt:lpstr>RYBY Josef Kainar</vt:lpstr>
      <vt:lpstr>Najdi v textu rýmy</vt:lpstr>
      <vt:lpstr>Odpověz na otázky</vt:lpstr>
      <vt:lpstr>Zakroužkuj slovesa</vt:lpstr>
      <vt:lpstr>Jak říká přísloví?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8</cp:revision>
  <dcterms:created xsi:type="dcterms:W3CDTF">2014-03-30T17:37:07Z</dcterms:created>
  <dcterms:modified xsi:type="dcterms:W3CDTF">2014-03-31T11:55:19Z</dcterms:modified>
</cp:coreProperties>
</file>