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>
        <p:scale>
          <a:sx n="66" d="100"/>
          <a:sy n="66" d="100"/>
        </p:scale>
        <p:origin x="-1446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415E91-5381-4FEC-876B-6677AFDABA0D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B19568-5F32-4ED1-B858-3E650E2A4F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251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6524C65-46F1-4B59-B655-33CE711CBC54}" type="datetimeFigureOut">
              <a:rPr lang="cs-CZ" smtClean="0"/>
              <a:t>17.4.2014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D5CA60D-F406-460E-965C-CDA4CF208CE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9623184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Svátek matek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VY_12_INOVACE_2_11_CJ_Svátek matek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8.4..2014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odpovídají na otázky k básni, hledají synonyma 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vetřelce.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60797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smtClean="0"/>
              <a:t>SVÁTEK MATEK	</a:t>
            </a:r>
            <a:r>
              <a:rPr lang="cs-CZ" dirty="0" smtClean="0"/>
              <a:t> Ivan Blatný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7332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Všude voní do dálky	</a:t>
            </a:r>
          </a:p>
          <a:p>
            <a:pPr marL="0" indent="0">
              <a:buNone/>
            </a:pPr>
            <a:r>
              <a:rPr lang="cs-CZ" sz="2800" dirty="0" smtClean="0"/>
              <a:t>konvalinky, fialky</a:t>
            </a:r>
          </a:p>
          <a:p>
            <a:pPr marL="0" indent="0">
              <a:buNone/>
            </a:pPr>
            <a:r>
              <a:rPr lang="cs-CZ" sz="2800" dirty="0" smtClean="0"/>
              <a:t>Do pokoje přiletěly	</a:t>
            </a:r>
          </a:p>
          <a:p>
            <a:pPr marL="0" indent="0">
              <a:buNone/>
            </a:pPr>
            <a:r>
              <a:rPr lang="cs-CZ" sz="2800" dirty="0" smtClean="0"/>
              <a:t>čtyři </a:t>
            </a:r>
            <a:r>
              <a:rPr lang="cs-CZ" sz="2800" dirty="0" err="1" smtClean="0"/>
              <a:t>zabloudilé</a:t>
            </a:r>
            <a:r>
              <a:rPr lang="cs-CZ" sz="2800" dirty="0" smtClean="0"/>
              <a:t> včely</a:t>
            </a:r>
          </a:p>
          <a:p>
            <a:pPr marL="0" indent="0">
              <a:buNone/>
            </a:pPr>
            <a:r>
              <a:rPr lang="cs-CZ" sz="2800" dirty="0" smtClean="0"/>
              <a:t>a pak zpátky ze dveří</a:t>
            </a:r>
            <a:r>
              <a:rPr lang="cs-CZ" sz="2800" dirty="0"/>
              <a:t>	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lehce jako pápěří.</a:t>
            </a:r>
          </a:p>
          <a:p>
            <a:pPr marL="0" indent="0">
              <a:buNone/>
            </a:pPr>
            <a:r>
              <a:rPr lang="cs-CZ" sz="2800" dirty="0" smtClean="0"/>
              <a:t>Když jsem běžel koupit růže, upadl jsem do kaluže.</a:t>
            </a:r>
          </a:p>
          <a:p>
            <a:pPr marL="0" indent="0">
              <a:buNone/>
            </a:pPr>
            <a:r>
              <a:rPr lang="cs-CZ" sz="2800" dirty="0" smtClean="0"/>
              <a:t>To je smůla. Bláto, prach, na mých čistých kalhotách</a:t>
            </a:r>
          </a:p>
          <a:p>
            <a:pPr marL="0" indent="0">
              <a:buNone/>
            </a:pPr>
            <a:r>
              <a:rPr lang="cs-CZ" sz="2800" dirty="0" smtClean="0"/>
              <a:t>Pak si ale říkám: „Co by! Maminka se nerozzlobí.“</a:t>
            </a:r>
          </a:p>
          <a:p>
            <a:pPr marL="0" indent="0">
              <a:buNone/>
            </a:pPr>
            <a:r>
              <a:rPr lang="cs-CZ" sz="2800" dirty="0" smtClean="0"/>
              <a:t>Dnes se jenom usmála, </a:t>
            </a:r>
            <a:r>
              <a:rPr lang="cs-CZ" sz="2800" dirty="0" err="1" smtClean="0"/>
              <a:t>trala</a:t>
            </a:r>
            <a:r>
              <a:rPr lang="cs-CZ" sz="2800" dirty="0" smtClean="0"/>
              <a:t>, </a:t>
            </a:r>
            <a:r>
              <a:rPr lang="cs-CZ" sz="2800" dirty="0" err="1" smtClean="0"/>
              <a:t>trala</a:t>
            </a:r>
            <a:r>
              <a:rPr lang="cs-CZ" sz="2800" dirty="0" smtClean="0"/>
              <a:t> tralala.</a:t>
            </a:r>
            <a:endParaRPr lang="cs-CZ" sz="2800" dirty="0"/>
          </a:p>
        </p:txBody>
      </p:sp>
      <p:pic>
        <p:nvPicPr>
          <p:cNvPr id="1026" name="Picture 2" descr="C:\Users\Ema\AppData\Local\Microsoft\Windows\Temporary Internet Files\Content.IE5\A78I5KDE\MC90040461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328" y="1340768"/>
            <a:ext cx="210587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425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Nahraď slova jinými slovy – synonyma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75106" y="1628800"/>
            <a:ext cx="7239000" cy="484632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ehce jako </a:t>
            </a:r>
            <a:r>
              <a:rPr lang="cs-CZ" b="1" dirty="0" smtClean="0"/>
              <a:t>pápěří</a:t>
            </a:r>
          </a:p>
          <a:p>
            <a:pPr marL="514350" indent="-514350">
              <a:buAutoNum type="alphaLcParenR"/>
            </a:pPr>
            <a:r>
              <a:rPr lang="cs-CZ" dirty="0" smtClean="0"/>
              <a:t>Lehce jako pírko</a:t>
            </a:r>
          </a:p>
          <a:p>
            <a:pPr marL="514350" indent="-514350">
              <a:buAutoNum type="alphaLcParenR"/>
            </a:pPr>
            <a:r>
              <a:rPr lang="cs-CZ" dirty="0" smtClean="0"/>
              <a:t>Lehce jako železo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0" indent="0">
              <a:buNone/>
            </a:pPr>
            <a:r>
              <a:rPr lang="cs-CZ" b="1" dirty="0" err="1" smtClean="0"/>
              <a:t>Zabloudilé</a:t>
            </a:r>
            <a:r>
              <a:rPr lang="cs-CZ" dirty="0" smtClean="0"/>
              <a:t> včely</a:t>
            </a:r>
          </a:p>
          <a:p>
            <a:pPr marL="514350" indent="-514350">
              <a:buAutoNum type="alphaLcParenR"/>
            </a:pPr>
            <a:r>
              <a:rPr lang="cs-CZ" dirty="0" smtClean="0"/>
              <a:t>Zmatené včely</a:t>
            </a:r>
          </a:p>
          <a:p>
            <a:pPr marL="514350" indent="-514350">
              <a:buAutoNum type="alphaLcParenR"/>
            </a:pPr>
            <a:r>
              <a:rPr lang="cs-CZ" dirty="0" smtClean="0"/>
              <a:t>Ztracené včely</a:t>
            </a:r>
          </a:p>
          <a:p>
            <a:pPr marL="514350" indent="-514350"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Ema\AppData\Local\Microsoft\Windows\Temporary Internet Files\Content.IE5\WJ65NQTH\MC900320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606" y="1268760"/>
            <a:ext cx="753458" cy="194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Microsoft\Windows\Temporary Internet Files\Content.IE5\Q9P1SBI1\MC900384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692" y="3281446"/>
            <a:ext cx="3285635" cy="2588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129514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b="1" dirty="0" smtClean="0"/>
              <a:t>Kdo co voní do dálky?</a:t>
            </a:r>
          </a:p>
          <a:p>
            <a:r>
              <a:rPr lang="cs-CZ" dirty="0" smtClean="0"/>
              <a:t>Do dálky voní konvalinky a fialky.</a:t>
            </a:r>
          </a:p>
          <a:p>
            <a:endParaRPr lang="cs-CZ" dirty="0" smtClean="0"/>
          </a:p>
          <a:p>
            <a:r>
              <a:rPr lang="cs-CZ" b="1" dirty="0" smtClean="0"/>
              <a:t>Co dělaly čtyři včely?</a:t>
            </a:r>
          </a:p>
          <a:p>
            <a:r>
              <a:rPr lang="cs-CZ" dirty="0" smtClean="0"/>
              <a:t>Čtyři včely zabloudily.</a:t>
            </a:r>
          </a:p>
          <a:p>
            <a:endParaRPr lang="cs-CZ" dirty="0"/>
          </a:p>
          <a:p>
            <a:r>
              <a:rPr lang="cs-CZ" b="1" dirty="0" smtClean="0"/>
              <a:t>Co </a:t>
            </a:r>
            <a:r>
              <a:rPr lang="cs-CZ" b="1" smtClean="0"/>
              <a:t>bylo </a:t>
            </a:r>
            <a:r>
              <a:rPr lang="cs-CZ" b="1" smtClean="0"/>
              <a:t>na čistých </a:t>
            </a:r>
            <a:r>
              <a:rPr lang="cs-CZ" b="1" dirty="0" smtClean="0"/>
              <a:t>básníkových kalhotách?</a:t>
            </a:r>
          </a:p>
          <a:p>
            <a:r>
              <a:rPr lang="cs-CZ" dirty="0" smtClean="0"/>
              <a:t>Na kalhotách bylo bláto a prach.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Ema\AppData\Local\Microsoft\Windows\Temporary Internet Files\Content.IE5\G5Z7KKFZ\MC9004374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525" y="2708920"/>
            <a:ext cx="184150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8620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20080"/>
          </a:xfrm>
        </p:spPr>
        <p:txBody>
          <a:bodyPr>
            <a:normAutofit/>
          </a:bodyPr>
          <a:lstStyle/>
          <a:p>
            <a:r>
              <a:rPr lang="cs-CZ" dirty="0" smtClean="0"/>
              <a:t>Najdi v básni </a:t>
            </a:r>
            <a:r>
              <a:rPr lang="cs-CZ" b="1" dirty="0" smtClean="0"/>
              <a:t>VETŘELCE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6093296"/>
          </a:xfrm>
        </p:spPr>
        <p:txBody>
          <a:bodyPr>
            <a:noAutofit/>
          </a:bodyPr>
          <a:lstStyle/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Všude voní </a:t>
            </a:r>
            <a:r>
              <a:rPr lang="cs-CZ" dirty="0" smtClean="0">
                <a:solidFill>
                  <a:prstClr val="black"/>
                </a:solidFill>
              </a:rPr>
              <a:t>       do </a:t>
            </a:r>
            <a:r>
              <a:rPr lang="cs-CZ" dirty="0">
                <a:solidFill>
                  <a:prstClr val="black"/>
                </a:solidFill>
              </a:rPr>
              <a:t>dálky	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konvalinky, fialky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Do </a:t>
            </a:r>
            <a:r>
              <a:rPr lang="cs-CZ" dirty="0" smtClean="0">
                <a:solidFill>
                  <a:prstClr val="black"/>
                </a:solidFill>
              </a:rPr>
              <a:t>pokoje          přiletěly</a:t>
            </a:r>
            <a:r>
              <a:rPr lang="cs-CZ" dirty="0">
                <a:solidFill>
                  <a:prstClr val="black"/>
                </a:solidFill>
              </a:rPr>
              <a:t>	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čtyři </a:t>
            </a:r>
            <a:r>
              <a:rPr lang="cs-CZ" dirty="0" err="1" smtClean="0">
                <a:solidFill>
                  <a:prstClr val="black"/>
                </a:solidFill>
              </a:rPr>
              <a:t>zabloudilé</a:t>
            </a:r>
            <a:r>
              <a:rPr lang="cs-CZ" dirty="0" smtClean="0">
                <a:solidFill>
                  <a:prstClr val="black"/>
                </a:solidFill>
              </a:rPr>
              <a:t>         včely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a pak </a:t>
            </a:r>
            <a:r>
              <a:rPr lang="cs-CZ" dirty="0" smtClean="0">
                <a:solidFill>
                  <a:prstClr val="black"/>
                </a:solidFill>
              </a:rPr>
              <a:t>zpátky         ze </a:t>
            </a:r>
            <a:r>
              <a:rPr lang="cs-CZ" dirty="0">
                <a:solidFill>
                  <a:prstClr val="black"/>
                </a:solidFill>
              </a:rPr>
              <a:t>dveří	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lehce jako </a:t>
            </a:r>
            <a:r>
              <a:rPr lang="cs-CZ" dirty="0" smtClean="0">
                <a:solidFill>
                  <a:prstClr val="black"/>
                </a:solidFill>
              </a:rPr>
              <a:t>             pápěří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Když jsem běžel </a:t>
            </a:r>
            <a:r>
              <a:rPr lang="cs-CZ" dirty="0" smtClean="0">
                <a:solidFill>
                  <a:prstClr val="black"/>
                </a:solidFill>
              </a:rPr>
              <a:t>koupit       </a:t>
            </a:r>
            <a:r>
              <a:rPr lang="cs-CZ" dirty="0">
                <a:solidFill>
                  <a:prstClr val="black"/>
                </a:solidFill>
              </a:rPr>
              <a:t>růže, upadl jsem do </a:t>
            </a:r>
            <a:r>
              <a:rPr lang="cs-CZ" dirty="0" smtClean="0">
                <a:solidFill>
                  <a:prstClr val="black"/>
                </a:solidFill>
              </a:rPr>
              <a:t>kaluže. To </a:t>
            </a:r>
            <a:r>
              <a:rPr lang="cs-CZ" dirty="0">
                <a:solidFill>
                  <a:prstClr val="black"/>
                </a:solidFill>
              </a:rPr>
              <a:t>je smůla. Bláto, prach, na mých </a:t>
            </a:r>
            <a:r>
              <a:rPr lang="cs-CZ" dirty="0" smtClean="0">
                <a:solidFill>
                  <a:prstClr val="black"/>
                </a:solidFill>
              </a:rPr>
              <a:t> čistých         </a:t>
            </a:r>
            <a:r>
              <a:rPr lang="cs-CZ" dirty="0">
                <a:solidFill>
                  <a:prstClr val="black"/>
                </a:solidFill>
              </a:rPr>
              <a:t>kalhotách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Pak si ale říkám: „Co by! Maminka se nerozzlobí.“</a:t>
            </a:r>
          </a:p>
          <a:p>
            <a:pPr marL="0" lvl="0" indent="0">
              <a:buNone/>
            </a:pPr>
            <a:r>
              <a:rPr lang="cs-CZ" dirty="0">
                <a:solidFill>
                  <a:prstClr val="black"/>
                </a:solidFill>
              </a:rPr>
              <a:t>Dnes se jenom </a:t>
            </a:r>
            <a:r>
              <a:rPr lang="cs-CZ" dirty="0" smtClean="0">
                <a:solidFill>
                  <a:prstClr val="black"/>
                </a:solidFill>
              </a:rPr>
              <a:t>            usmála</a:t>
            </a:r>
            <a:r>
              <a:rPr lang="cs-CZ" dirty="0">
                <a:solidFill>
                  <a:prstClr val="black"/>
                </a:solidFill>
              </a:rPr>
              <a:t>, </a:t>
            </a:r>
            <a:r>
              <a:rPr lang="cs-CZ" dirty="0" err="1">
                <a:solidFill>
                  <a:prstClr val="black"/>
                </a:solidFill>
              </a:rPr>
              <a:t>trala</a:t>
            </a:r>
            <a:r>
              <a:rPr lang="cs-CZ" dirty="0">
                <a:solidFill>
                  <a:prstClr val="black"/>
                </a:solidFill>
              </a:rPr>
              <a:t>, </a:t>
            </a:r>
            <a:r>
              <a:rPr lang="cs-CZ" dirty="0" err="1">
                <a:solidFill>
                  <a:prstClr val="black"/>
                </a:solidFill>
              </a:rPr>
              <a:t>trala</a:t>
            </a:r>
            <a:r>
              <a:rPr lang="cs-CZ" dirty="0">
                <a:solidFill>
                  <a:prstClr val="black"/>
                </a:solidFill>
              </a:rPr>
              <a:t> tralala.</a:t>
            </a:r>
          </a:p>
          <a:p>
            <a:endParaRPr lang="cs-CZ" dirty="0"/>
          </a:p>
        </p:txBody>
      </p:sp>
      <p:pic>
        <p:nvPicPr>
          <p:cNvPr id="4098" name="Picture 2" descr="C:\Users\Ema\AppData\Local\Microsoft\Windows\Temporary Internet Files\Content.IE5\A78I5KDE\MC9003586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1686" y="1250297"/>
            <a:ext cx="2077968" cy="2320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35696" y="757854"/>
            <a:ext cx="816249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přes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55776" y="2182737"/>
            <a:ext cx="917239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prstClr val="black"/>
                </a:solidFill>
              </a:rPr>
              <a:t> přes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02126" y="4016677"/>
            <a:ext cx="1470274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modrých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831030" y="1722239"/>
            <a:ext cx="90922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letos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166876" y="2675177"/>
            <a:ext cx="970137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dnes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850750" y="3142097"/>
            <a:ext cx="133722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správné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07904" y="3597781"/>
            <a:ext cx="715260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dvě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481224" y="5343139"/>
            <a:ext cx="1311578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>
                <a:solidFill>
                  <a:prstClr val="black"/>
                </a:solidFill>
              </a:rPr>
              <a:t>paráda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21964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83237E-6 L -0.58003 0.007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93" y="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79769E-6 L -0.57674 0.0134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37" y="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77457E-6 L -0.6566 -0.0011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30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52601E-6 L -0.61684 -0.0099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33" y="-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04624E-7 L -0.60243 -0.0043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22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21387E-6 L -0.76354 -0.0078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177" y="-3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51445E-7 L -1.12448 -0.01642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233" y="-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4.04624E-6 L -0.66198 -0.0106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08" y="-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274320" lvl="0" indent="-27432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119653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99</TotalTime>
  <Words>211</Words>
  <Application>Microsoft Office PowerPoint</Application>
  <PresentationFormat>Předvádění na obrazovce (4:3)</PresentationFormat>
  <Paragraphs>75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Prezentace aplikace PowerPoint</vt:lpstr>
      <vt:lpstr>SVÁTEK MATEK  Ivan Blatný</vt:lpstr>
      <vt:lpstr>Nahraď slova jinými slovy – synonyma</vt:lpstr>
      <vt:lpstr>Odpověz na otázky</vt:lpstr>
      <vt:lpstr>Najdi v básni VETŘELCE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13</cp:revision>
  <dcterms:created xsi:type="dcterms:W3CDTF">2014-04-08T19:04:34Z</dcterms:created>
  <dcterms:modified xsi:type="dcterms:W3CDTF">2014-04-17T08:08:31Z</dcterms:modified>
</cp:coreProperties>
</file>