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VY_32_INOVACE_13_Anglický jazyk 4.ročník_ </a:t>
          </a:r>
          <a:r>
            <a:rPr lang="cs-CZ" sz="1600" baseline="0" dirty="0" err="1" smtClean="0"/>
            <a:t>English</a:t>
          </a:r>
          <a:r>
            <a:rPr lang="cs-CZ" sz="1600" baseline="0" dirty="0" smtClean="0"/>
            <a:t> </a:t>
          </a:r>
          <a:r>
            <a:rPr lang="cs-CZ" sz="1600" baseline="0" dirty="0" err="1" smtClean="0"/>
            <a:t>Easter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English</a:t>
          </a:r>
          <a:r>
            <a:rPr lang="cs-CZ" sz="2000" dirty="0" smtClean="0"/>
            <a:t> </a:t>
          </a:r>
          <a:r>
            <a:rPr lang="cs-CZ" sz="2000" dirty="0" err="1" smtClean="0"/>
            <a:t>Easter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9F1D37-FCC3-4588-AB1D-D2D3E1BFF19E}" type="presOf" srcId="{D1D4F407-5343-4D3F-B5B9-D407B03CAEB4}" destId="{D005CE8C-CC26-4C3E-AC11-E15060ECD759}" srcOrd="0" destOrd="0" presId="urn:microsoft.com/office/officeart/2005/8/layout/target3"/>
    <dgm:cxn modelId="{B9A2ECE7-B03A-4204-A063-2CA0B947D21D}" type="presOf" srcId="{D1B46980-6531-4606-95E6-44980827E919}" destId="{2BE915AB-18AA-4053-B92C-3BFC9ED204BB}" srcOrd="1" destOrd="0" presId="urn:microsoft.com/office/officeart/2005/8/layout/target3"/>
    <dgm:cxn modelId="{BC82B716-CC50-4769-8955-C68675707D3A}" type="presOf" srcId="{D8197B8C-B260-4A16-BDF4-0947B075E274}" destId="{25B08C86-7E15-44DC-BE7F-FFB55DD49D12}" srcOrd="0" destOrd="0" presId="urn:microsoft.com/office/officeart/2005/8/layout/target3"/>
    <dgm:cxn modelId="{4EDC3B7D-8DB4-4DC0-AB73-B0B660E384F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1312CB-8FB8-4D50-A37B-4410C5A5179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D85042-BC6C-4948-AAAE-ADC8D91683A2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430881-638D-448B-AB2E-ED06C4B06445}" type="presOf" srcId="{D8197B8C-B260-4A16-BDF4-0947B075E274}" destId="{5A5FFA88-C948-4069-8E93-59FA12366E83}" srcOrd="1" destOrd="0" presId="urn:microsoft.com/office/officeart/2005/8/layout/target3"/>
    <dgm:cxn modelId="{628ED676-EB2C-4F41-9716-C8E16EDB33F3}" type="presOf" srcId="{4C35D32F-0EAB-4CD7-82EE-45574DC2A586}" destId="{8BEBB6EC-1DAA-4CAC-8A25-BC0FCBD5DBD5}" srcOrd="0" destOrd="0" presId="urn:microsoft.com/office/officeart/2005/8/layout/target3"/>
    <dgm:cxn modelId="{5D5BAC1B-AA0A-4EA5-811F-88716184604F}" type="presOf" srcId="{B651F6E3-6281-48DB-9319-2AEAFDAE7572}" destId="{6BB5E863-4638-4E1D-BFDE-399D028AC4ED}" srcOrd="1" destOrd="0" presId="urn:microsoft.com/office/officeart/2005/8/layout/target3"/>
    <dgm:cxn modelId="{3DFEC243-F0AC-45A1-A9F5-6AB5BAA5A17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CA8A2CC-4D4A-40CD-A886-B3C48945B8E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60D55E-03C5-4F5F-A28B-8EB54173DA07}" type="presParOf" srcId="{333A1088-737F-45CB-B68E-254E46348037}" destId="{F5ABB229-8D3B-4694-996A-96F23CF14429}" srcOrd="0" destOrd="0" presId="urn:microsoft.com/office/officeart/2005/8/layout/target3"/>
    <dgm:cxn modelId="{C255D4CA-CBED-410E-84A7-8E3255313CA8}" type="presParOf" srcId="{333A1088-737F-45CB-B68E-254E46348037}" destId="{F41139FD-01EE-4571-8B17-4FB00FC51163}" srcOrd="1" destOrd="0" presId="urn:microsoft.com/office/officeart/2005/8/layout/target3"/>
    <dgm:cxn modelId="{EB3A68B5-139E-4D6A-B2BF-F3176ADCE254}" type="presParOf" srcId="{333A1088-737F-45CB-B68E-254E46348037}" destId="{D005CE8C-CC26-4C3E-AC11-E15060ECD759}" srcOrd="2" destOrd="0" presId="urn:microsoft.com/office/officeart/2005/8/layout/target3"/>
    <dgm:cxn modelId="{AAB242A5-1493-4C71-ACE6-6DF735404D9E}" type="presParOf" srcId="{333A1088-737F-45CB-B68E-254E46348037}" destId="{2C702D82-9B77-49B7-9568-BB8EB47C3372}" srcOrd="3" destOrd="0" presId="urn:microsoft.com/office/officeart/2005/8/layout/target3"/>
    <dgm:cxn modelId="{67DDBF5F-251A-48BD-81BA-D5C772B246D3}" type="presParOf" srcId="{333A1088-737F-45CB-B68E-254E46348037}" destId="{A52A0455-90FF-4808-ABD0-F02540D31D5A}" srcOrd="4" destOrd="0" presId="urn:microsoft.com/office/officeart/2005/8/layout/target3"/>
    <dgm:cxn modelId="{5BBC2E29-5DD6-4C60-9D98-5F686494B2DF}" type="presParOf" srcId="{333A1088-737F-45CB-B68E-254E46348037}" destId="{6140AFEC-043D-4C43-A2F9-D0F5331DF3A3}" srcOrd="5" destOrd="0" presId="urn:microsoft.com/office/officeart/2005/8/layout/target3"/>
    <dgm:cxn modelId="{2A3B7EDD-3E7F-4DB6-8A9D-8E211AA574A3}" type="presParOf" srcId="{333A1088-737F-45CB-B68E-254E46348037}" destId="{9358AC05-5D7D-4327-9F80-1AD486AEA664}" srcOrd="6" destOrd="0" presId="urn:microsoft.com/office/officeart/2005/8/layout/target3"/>
    <dgm:cxn modelId="{2E705679-C0B5-491D-B8EF-CB81DEF8D762}" type="presParOf" srcId="{333A1088-737F-45CB-B68E-254E46348037}" destId="{313FC574-E1CD-4FB4-B054-0B805CE0447D}" srcOrd="7" destOrd="0" presId="urn:microsoft.com/office/officeart/2005/8/layout/target3"/>
    <dgm:cxn modelId="{30DE170F-A66C-493E-BDD9-111E6D801D12}" type="presParOf" srcId="{333A1088-737F-45CB-B68E-254E46348037}" destId="{619D679B-A015-4ECF-8348-D1034C574F40}" srcOrd="8" destOrd="0" presId="urn:microsoft.com/office/officeart/2005/8/layout/target3"/>
    <dgm:cxn modelId="{D776E3E8-2CC3-4FA4-968B-9F0AC06B3322}" type="presParOf" srcId="{333A1088-737F-45CB-B68E-254E46348037}" destId="{322283A8-4A27-4CDA-BAE3-F381106A9174}" srcOrd="9" destOrd="0" presId="urn:microsoft.com/office/officeart/2005/8/layout/target3"/>
    <dgm:cxn modelId="{6A68E73E-2319-4655-9026-305C5CCB0250}" type="presParOf" srcId="{333A1088-737F-45CB-B68E-254E46348037}" destId="{FFC9F71D-1B4F-4AD9-A4A6-86ADEFC8AF5C}" srcOrd="10" destOrd="0" presId="urn:microsoft.com/office/officeart/2005/8/layout/target3"/>
    <dgm:cxn modelId="{FBAF2F12-505F-46B7-9A95-6FCCD2FE82BE}" type="presParOf" srcId="{333A1088-737F-45CB-B68E-254E46348037}" destId="{25B08C86-7E15-44DC-BE7F-FFB55DD49D12}" srcOrd="11" destOrd="0" presId="urn:microsoft.com/office/officeart/2005/8/layout/target3"/>
    <dgm:cxn modelId="{B6E6A3D7-309B-4DD5-A3F0-334F65CB2287}" type="presParOf" srcId="{333A1088-737F-45CB-B68E-254E46348037}" destId="{76644BE8-9D7C-4C09-B250-3D10AF48CBB7}" srcOrd="12" destOrd="0" presId="urn:microsoft.com/office/officeart/2005/8/layout/target3"/>
    <dgm:cxn modelId="{952A7623-975E-4AE1-A292-63AE9EF75370}" type="presParOf" srcId="{333A1088-737F-45CB-B68E-254E46348037}" destId="{EE85B701-7295-41C0-BA7A-34D3756A2AE6}" srcOrd="13" destOrd="0" presId="urn:microsoft.com/office/officeart/2005/8/layout/target3"/>
    <dgm:cxn modelId="{84BB001E-9E06-4E32-A9D1-E3AFAF2FC8DC}" type="presParOf" srcId="{333A1088-737F-45CB-B68E-254E46348037}" destId="{8BEBB6EC-1DAA-4CAC-8A25-BC0FCBD5DBD5}" srcOrd="14" destOrd="0" presId="urn:microsoft.com/office/officeart/2005/8/layout/target3"/>
    <dgm:cxn modelId="{E11FFD0B-3739-4751-9E8C-B4520C5EA6FE}" type="presParOf" srcId="{333A1088-737F-45CB-B68E-254E46348037}" destId="{AED2198E-93D5-4001-81B4-73124B309672}" srcOrd="15" destOrd="0" presId="urn:microsoft.com/office/officeart/2005/8/layout/target3"/>
    <dgm:cxn modelId="{D4A75F9E-8032-4623-8697-C2A877C356AF}" type="presParOf" srcId="{333A1088-737F-45CB-B68E-254E46348037}" destId="{2BE915AB-18AA-4053-B92C-3BFC9ED204BB}" srcOrd="16" destOrd="0" presId="urn:microsoft.com/office/officeart/2005/8/layout/target3"/>
    <dgm:cxn modelId="{0BBFA7AD-3908-4161-96C0-5B5BF4E47E16}" type="presParOf" srcId="{333A1088-737F-45CB-B68E-254E46348037}" destId="{6BB5E863-4638-4E1D-BFDE-399D028AC4ED}" srcOrd="17" destOrd="0" presId="urn:microsoft.com/office/officeart/2005/8/layout/target3"/>
    <dgm:cxn modelId="{4700F2B9-B45D-4B67-A402-4B3EACC9CF61}" type="presParOf" srcId="{333A1088-737F-45CB-B68E-254E46348037}" destId="{5A5FFA88-C948-4069-8E93-59FA12366E83}" srcOrd="18" destOrd="0" presId="urn:microsoft.com/office/officeart/2005/8/layout/target3"/>
    <dgm:cxn modelId="{DF176FC3-237C-41B5-8109-07EDEF53BF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VY_32_INOVACE_13_Anglický jazyk 4.ročník_ </a:t>
          </a:r>
          <a:r>
            <a:rPr lang="cs-CZ" sz="1600" kern="1200" baseline="0" dirty="0" err="1" smtClean="0"/>
            <a:t>English</a:t>
          </a:r>
          <a:r>
            <a:rPr lang="cs-CZ" sz="1600" kern="1200" baseline="0" dirty="0" smtClean="0"/>
            <a:t> </a:t>
          </a:r>
          <a:r>
            <a:rPr lang="cs-CZ" sz="1600" kern="1200" baseline="0" dirty="0" err="1" smtClean="0"/>
            <a:t>Easter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English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Easter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4421FCC-1B83-41F1-9086-D89032AC3E9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128076F-9E0B-4FBF-B844-812B091607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050372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972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ENGLISH EASTER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348880"/>
            <a:ext cx="2880320" cy="248664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080625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Seznámí je se zvyky a tradicemi anglických Velikonoc (v češtině).</a:t>
            </a:r>
          </a:p>
          <a:p>
            <a:r>
              <a:rPr lang="cs-CZ" dirty="0" smtClean="0"/>
              <a:t>Je doplněna anglickou slovní zásobou.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825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PŘÍCHOD VELIKONOC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Ohlašuje masopustní úterý-</a:t>
            </a:r>
            <a:r>
              <a:rPr lang="cs-CZ" dirty="0" err="1" smtClean="0"/>
              <a:t>Shrove</a:t>
            </a:r>
            <a:r>
              <a:rPr lang="cs-CZ" dirty="0" smtClean="0"/>
              <a:t> </a:t>
            </a:r>
            <a:r>
              <a:rPr lang="cs-CZ" dirty="0" err="1" smtClean="0"/>
              <a:t>Tuesday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Tento den je v Anglii znám hlavně pod názvem </a:t>
            </a:r>
            <a:r>
              <a:rPr lang="cs-CZ" dirty="0" err="1" smtClean="0">
                <a:solidFill>
                  <a:srgbClr val="FF0000"/>
                </a:solidFill>
              </a:rPr>
              <a:t>Pancake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Day</a:t>
            </a:r>
            <a:r>
              <a:rPr lang="cs-CZ" dirty="0" smtClean="0">
                <a:solidFill>
                  <a:srgbClr val="FF0000"/>
                </a:solidFill>
              </a:rPr>
              <a:t>-Palačinkový den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-předcházel období půstu (spotřeba tuku a vajec);</a:t>
            </a:r>
          </a:p>
          <a:p>
            <a:r>
              <a:rPr lang="cs-CZ" dirty="0" smtClean="0"/>
              <a:t>-závody s palačinkou (podle pověsti o hospodyni, která běžela s palačinkou do kostela).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941168"/>
            <a:ext cx="1346448" cy="127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208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ZELENÝ ČTVRTEK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Maundy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Thursday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Podle staré tradice v tento den rozdává královská rodina almužny- pamětní mince </a:t>
            </a:r>
            <a:r>
              <a:rPr lang="cs-CZ" dirty="0" err="1" smtClean="0">
                <a:solidFill>
                  <a:srgbClr val="FF0000"/>
                </a:solidFill>
              </a:rPr>
              <a:t>Maundy</a:t>
            </a:r>
            <a:r>
              <a:rPr lang="cs-CZ" dirty="0" smtClean="0">
                <a:solidFill>
                  <a:srgbClr val="FF0000"/>
                </a:solidFill>
              </a:rPr>
              <a:t> Money</a:t>
            </a:r>
            <a:r>
              <a:rPr lang="cs-CZ" dirty="0" smtClean="0"/>
              <a:t>. Počet obdarovaných je podle věku panovníka.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5771" y="4077072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33831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VELIKONOČNÍ KLOBOUKY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bonnet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Dnes tuto tradici dodržují hlavně školy, které pořádají soutěže o nejhezčí klobouk. Jsou  s jarními a velikonočními motivy.</a:t>
            </a:r>
          </a:p>
          <a:p>
            <a:r>
              <a:rPr lang="cs-CZ" dirty="0" smtClean="0"/>
              <a:t>Dříve si ženy pořizovaly nové klobouky na sváteční nedělní bohoslužbu.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868" y="4653136"/>
            <a:ext cx="2857500" cy="16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653136"/>
            <a:ext cx="1728192" cy="13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21688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ZAJÍČEK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637352" cy="3603812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bunny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Schovává dětem čokoládová vajíčka v domě a na zahradě.</a:t>
            </a:r>
          </a:p>
          <a:p>
            <a:r>
              <a:rPr lang="cs-CZ" dirty="0" smtClean="0"/>
              <a:t>Na velikonoční pondělí probíhá za vajíčky velký hon- </a:t>
            </a:r>
            <a:r>
              <a:rPr lang="cs-CZ" dirty="0" err="1" smtClean="0">
                <a:solidFill>
                  <a:srgbClr val="FF0000"/>
                </a:solidFill>
              </a:rPr>
              <a:t>Egg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hunt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437112"/>
            <a:ext cx="2857500" cy="1762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917677"/>
            <a:ext cx="2059580" cy="23228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74540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ZVYKY A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-velikonoční pečivo- Hot Gross </a:t>
            </a:r>
            <a:r>
              <a:rPr lang="cs-CZ" dirty="0" err="1" smtClean="0"/>
              <a:t>Buns</a:t>
            </a:r>
            <a:r>
              <a:rPr lang="cs-CZ" dirty="0"/>
              <a:t>;</a:t>
            </a:r>
            <a:endParaRPr lang="cs-CZ" dirty="0" smtClean="0"/>
          </a:p>
          <a:p>
            <a:r>
              <a:rPr lang="cs-CZ" dirty="0" smtClean="0"/>
              <a:t>-hod vajíčkem;</a:t>
            </a:r>
          </a:p>
          <a:p>
            <a:r>
              <a:rPr lang="cs-CZ" dirty="0" smtClean="0"/>
              <a:t>-darování vajíčka; </a:t>
            </a:r>
          </a:p>
          <a:p>
            <a:r>
              <a:rPr lang="cs-CZ" dirty="0" smtClean="0"/>
              <a:t>-</a:t>
            </a:r>
            <a:r>
              <a:rPr lang="cs-CZ" smtClean="0"/>
              <a:t>pouštění draka.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895972"/>
            <a:ext cx="2857500" cy="2162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77072"/>
            <a:ext cx="2857500" cy="1962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50349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16832"/>
            <a:ext cx="1920213" cy="14401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4005064"/>
            <a:ext cx="2208245" cy="16561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7" y="1988840"/>
            <a:ext cx="1757095" cy="144015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6998" y="4005064"/>
            <a:ext cx="1711191" cy="175506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03848" y="242088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eggs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4653136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Easter</a:t>
            </a:r>
            <a:r>
              <a:rPr lang="cs-CZ" sz="2400" dirty="0" smtClean="0"/>
              <a:t> </a:t>
            </a:r>
            <a:r>
              <a:rPr lang="cs-CZ" sz="2400" dirty="0" err="1" smtClean="0"/>
              <a:t>bunny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42088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chicken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483315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Easter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291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844824"/>
            <a:ext cx="2500436" cy="201701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149080"/>
            <a:ext cx="2078892" cy="16561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916832"/>
            <a:ext cx="1656184" cy="16561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948" y="3917052"/>
            <a:ext cx="1590180" cy="21202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03848" y="4743035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</a:t>
            </a:r>
            <a:r>
              <a:rPr lang="cs-CZ" sz="2400" dirty="0" err="1" smtClean="0"/>
              <a:t>pring</a:t>
            </a:r>
            <a:r>
              <a:rPr lang="cs-CZ" sz="2400" dirty="0" smtClean="0"/>
              <a:t> </a:t>
            </a:r>
            <a:r>
              <a:rPr lang="cs-CZ" sz="2400" dirty="0" err="1" smtClean="0"/>
              <a:t>flowers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274492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spring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1985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82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105</TotalTime>
  <Words>222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ENGLISH EASTER</vt:lpstr>
      <vt:lpstr>ANOTACE</vt:lpstr>
      <vt:lpstr>PŘÍCHOD VELIKONOC</vt:lpstr>
      <vt:lpstr>ZELENÝ ČTVRTEK</vt:lpstr>
      <vt:lpstr>VELIKONOČNÍ KLOBOUKY</vt:lpstr>
      <vt:lpstr>VELIKONOČNÍ ZAJÍČEK</vt:lpstr>
      <vt:lpstr>DALŠÍ ZVYKY A TRADICE</vt:lpstr>
      <vt:lpstr>SLOVÍČKA</vt:lpstr>
      <vt:lpstr>SLOVÍČKA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Kačenka</cp:lastModifiedBy>
  <cp:revision>18</cp:revision>
  <dcterms:created xsi:type="dcterms:W3CDTF">2012-03-31T16:22:39Z</dcterms:created>
  <dcterms:modified xsi:type="dcterms:W3CDTF">2012-03-31T18:08:35Z</dcterms:modified>
</cp:coreProperties>
</file>