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2" r:id="rId3"/>
    <p:sldId id="257" r:id="rId4"/>
    <p:sldId id="265" r:id="rId5"/>
    <p:sldId id="266" r:id="rId6"/>
    <p:sldId id="267" r:id="rId7"/>
    <p:sldId id="268" r:id="rId8"/>
    <p:sldId id="269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7.9.2011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07157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484784"/>
            <a:ext cx="3456384" cy="3181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2760416"/>
              </p:ext>
            </p:extLst>
          </p:nvPr>
        </p:nvGraphicFramePr>
        <p:xfrm>
          <a:off x="539552" y="4797152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 2.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VY_32_INOVACE_17_Odčítání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od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15 Jablka</a:t>
                      </a:r>
                      <a:endParaRPr lang="cs-CZ" sz="2000" b="1" baseline="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PaedDr. Zdeňka Kofroňová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639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395288" y="476250"/>
            <a:ext cx="8391525" cy="2088654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9600" b="1" dirty="0" smtClean="0">
                <a:solidFill>
                  <a:srgbClr val="0070C0"/>
                </a:solidFill>
              </a:rPr>
              <a:t/>
            </a:r>
            <a:br>
              <a:rPr lang="cs-CZ" sz="9600" b="1" dirty="0" smtClean="0">
                <a:solidFill>
                  <a:srgbClr val="0070C0"/>
                </a:solidFill>
              </a:rPr>
            </a:br>
            <a:r>
              <a:rPr lang="cs-CZ" sz="6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ODČÍTÁNÍ  OD  15</a:t>
            </a:r>
            <a:r>
              <a:rPr lang="cs-CZ" sz="6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6000" b="1" dirty="0" smtClean="0">
                <a:solidFill>
                  <a:srgbClr val="0070C0"/>
                </a:solidFill>
                <a:latin typeface="Elephant" pitchFamily="18" charset="0"/>
              </a:rPr>
              <a:t/>
            </a:r>
            <a:br>
              <a:rPr lang="cs-CZ" sz="6000" b="1" dirty="0" smtClean="0">
                <a:solidFill>
                  <a:srgbClr val="0070C0"/>
                </a:solidFill>
                <a:latin typeface="Elephant" pitchFamily="18" charset="0"/>
              </a:rPr>
            </a:br>
            <a:endParaRPr lang="cs-CZ" sz="6000" dirty="0" smtClean="0">
              <a:solidFill>
                <a:srgbClr val="0070C0"/>
              </a:solidFill>
              <a:latin typeface="Elephant" pitchFamily="18" charset="0"/>
            </a:endParaRPr>
          </a:p>
        </p:txBody>
      </p:sp>
      <p:sp>
        <p:nvSpPr>
          <p:cNvPr id="2051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19250" y="5589588"/>
            <a:ext cx="6337300" cy="365125"/>
          </a:xfr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 dirty="0"/>
              <a:t>PaedDr. Zdeňka Kofroňová, 2. ZŠ Dobříš</a:t>
            </a:r>
          </a:p>
          <a:p>
            <a:pPr eaLnBrk="1" hangingPunct="1"/>
            <a:endParaRPr lang="cs-CZ" sz="1200" i="1" dirty="0" smtClean="0">
              <a:latin typeface="Calibri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64904"/>
            <a:ext cx="1872208" cy="196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108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Obrázek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924" y="2359581"/>
            <a:ext cx="823013" cy="1404999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031" y="1460826"/>
            <a:ext cx="823013" cy="1404999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112" y="1026590"/>
            <a:ext cx="823013" cy="1404999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270" y="1015569"/>
            <a:ext cx="823013" cy="1404999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984" y="924927"/>
            <a:ext cx="1426580" cy="149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048" y="980728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88" y="1144143"/>
            <a:ext cx="1353733" cy="141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26" y="1082658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23084" y="173395"/>
            <a:ext cx="6455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míse bylo 15 jablek. 5 jablek jsme snědli.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Kolik jablek zůstalo v míse ?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45828" y="4125441"/>
            <a:ext cx="11521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15</a:t>
            </a:r>
            <a:r>
              <a:rPr lang="cs-CZ" sz="66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6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51455" y="4107505"/>
            <a:ext cx="11626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- 5</a:t>
            </a:r>
            <a:endParaRPr lang="cs-CZ" sz="6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914117" y="4107505"/>
            <a:ext cx="20769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= 10</a:t>
            </a:r>
            <a:endParaRPr lang="cs-CZ" sz="6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094" y="2214228"/>
            <a:ext cx="823013" cy="1404999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10957" y="5233437"/>
            <a:ext cx="4566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 míse zůstalo 10 jablek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521" y="1112549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956" y="1427144"/>
            <a:ext cx="1459585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956" y="2097325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939" y="2163326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262" y="758608"/>
            <a:ext cx="1527050" cy="1600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098" y="1281562"/>
            <a:ext cx="1439653" cy="1509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496" y="2313719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40394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57" y="1518236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27" y="2238316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14228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418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ázek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521" y="1112549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956" y="1427144"/>
            <a:ext cx="1459585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360" y="2304524"/>
            <a:ext cx="618224" cy="1234389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924" y="2359581"/>
            <a:ext cx="823013" cy="1404999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031" y="1460826"/>
            <a:ext cx="823013" cy="1404999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112" y="1026590"/>
            <a:ext cx="823013" cy="1404999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270" y="1015569"/>
            <a:ext cx="823013" cy="1404999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984" y="924927"/>
            <a:ext cx="1426580" cy="149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394" y="1026590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88" y="1144143"/>
            <a:ext cx="1353733" cy="141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26" y="1082658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23084" y="173395"/>
            <a:ext cx="6455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míse bylo 15 jablek.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jablek jsme snědli.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Kolik jablek zůstalo v míse ?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45828" y="4125441"/>
            <a:ext cx="11521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15</a:t>
            </a:r>
            <a:r>
              <a:rPr lang="cs-CZ" sz="66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6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51455" y="4107505"/>
            <a:ext cx="11626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6600" b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914117" y="4107505"/>
            <a:ext cx="20769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cs-CZ" sz="6600" b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094" y="2214228"/>
            <a:ext cx="823013" cy="1404999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10957" y="5233437"/>
            <a:ext cx="4566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 míse zůstalo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9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jablek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786" y="2140393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939" y="2163326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262" y="758608"/>
            <a:ext cx="1527050" cy="1600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098" y="1281562"/>
            <a:ext cx="1439653" cy="1509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496" y="2313719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40394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57" y="1518236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27" y="2238316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14228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191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Obrázek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117" y="1257227"/>
            <a:ext cx="618224" cy="123438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521" y="1112549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956" y="1427144"/>
            <a:ext cx="1459585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360" y="2304524"/>
            <a:ext cx="618224" cy="1234389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924" y="2359581"/>
            <a:ext cx="823013" cy="1404999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031" y="1460826"/>
            <a:ext cx="823013" cy="1404999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112" y="1026590"/>
            <a:ext cx="823013" cy="1404999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270" y="1015569"/>
            <a:ext cx="823013" cy="1404999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984" y="924927"/>
            <a:ext cx="1426580" cy="149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394" y="1026590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88" y="1144143"/>
            <a:ext cx="1353733" cy="141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26" y="1082658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23084" y="173395"/>
            <a:ext cx="6455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míse bylo 15 jablek.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jablek jsme snědli.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Kolik jablek zůstalo v míse ?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45828" y="4125441"/>
            <a:ext cx="11521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15</a:t>
            </a:r>
            <a:r>
              <a:rPr lang="cs-CZ" sz="66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6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51455" y="4107505"/>
            <a:ext cx="11626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6600" b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914117" y="4107505"/>
            <a:ext cx="20769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cs-CZ" sz="6600" b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094" y="2214228"/>
            <a:ext cx="823013" cy="1404999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10957" y="5233437"/>
            <a:ext cx="4566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 míse zůstalo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jablek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183" y="2168366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939" y="2163326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262" y="758608"/>
            <a:ext cx="1527050" cy="1600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098" y="1281562"/>
            <a:ext cx="1439653" cy="1509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496" y="2313719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40394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57" y="1518236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27" y="2238316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14228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667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Obrázek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282" y="1559095"/>
            <a:ext cx="618224" cy="1234389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117" y="1257227"/>
            <a:ext cx="618224" cy="123438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500" y="969707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956" y="1427144"/>
            <a:ext cx="1459585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360" y="2304524"/>
            <a:ext cx="618224" cy="1234389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924" y="2359581"/>
            <a:ext cx="823013" cy="1404999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031" y="1460826"/>
            <a:ext cx="823013" cy="1404999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112" y="1026590"/>
            <a:ext cx="823013" cy="1404999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270" y="1015569"/>
            <a:ext cx="823013" cy="1404999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984" y="924927"/>
            <a:ext cx="1426580" cy="149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394" y="1026590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88" y="1144143"/>
            <a:ext cx="1353733" cy="141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26" y="1082658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23084" y="173395"/>
            <a:ext cx="6455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míse bylo 15 jablek.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jablek jsme snědli.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Kolik jablek zůstalo v míse ?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45828" y="4125441"/>
            <a:ext cx="11521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15</a:t>
            </a:r>
            <a:r>
              <a:rPr lang="cs-CZ" sz="66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6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51455" y="4107505"/>
            <a:ext cx="11626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6600" b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914117" y="4107505"/>
            <a:ext cx="20769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cs-CZ" sz="6600" b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094" y="2214228"/>
            <a:ext cx="823013" cy="1404999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10957" y="5233437"/>
            <a:ext cx="4566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 míse zůstalo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jablek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007" y="2144376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521" y="2191296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262" y="758608"/>
            <a:ext cx="1527050" cy="1600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098" y="1281562"/>
            <a:ext cx="1439653" cy="1509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496" y="2313719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40394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57" y="1518236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27" y="2238316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14228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395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Obrázek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844" y="2417312"/>
            <a:ext cx="618224" cy="1234389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282" y="1559095"/>
            <a:ext cx="618224" cy="1234389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117" y="1257227"/>
            <a:ext cx="618224" cy="123438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500" y="969707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956" y="1427144"/>
            <a:ext cx="1459585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360" y="2304524"/>
            <a:ext cx="618224" cy="1234389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924" y="2359581"/>
            <a:ext cx="823013" cy="1404999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031" y="1460826"/>
            <a:ext cx="823013" cy="1404999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112" y="1026590"/>
            <a:ext cx="823013" cy="1404999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270" y="1015569"/>
            <a:ext cx="823013" cy="1404999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984" y="924927"/>
            <a:ext cx="1426580" cy="149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394" y="1026590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88" y="1144143"/>
            <a:ext cx="1353733" cy="141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26" y="1082658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23084" y="173395"/>
            <a:ext cx="6455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míse bylo 15 jablek.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9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jablek jsme snědli.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Kolik jablek zůstalo v míse ?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45828" y="4125441"/>
            <a:ext cx="11521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15</a:t>
            </a:r>
            <a:r>
              <a:rPr lang="cs-CZ" sz="66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6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51455" y="4107505"/>
            <a:ext cx="11626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6600" b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914117" y="4107505"/>
            <a:ext cx="20769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cs-CZ" sz="6600" b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094" y="2214228"/>
            <a:ext cx="823013" cy="1404999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10957" y="5233437"/>
            <a:ext cx="4566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 míse zůstalo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jablek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368" y="2143109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521" y="2191296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262" y="758608"/>
            <a:ext cx="1527050" cy="1600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098" y="1281562"/>
            <a:ext cx="1439653" cy="1509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496" y="2313719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40394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57" y="1518236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27" y="2238316"/>
            <a:ext cx="1373661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14228"/>
            <a:ext cx="1383868" cy="1450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550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7083" y="260648"/>
            <a:ext cx="37048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Klikni na správný výsledek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628979"/>
            <a:ext cx="364404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15 – 4 =</a:t>
            </a: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15 – 5 =</a:t>
            </a: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15 – 8 =</a:t>
            </a: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15 – 6 =</a:t>
            </a: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15 – 9 =</a:t>
            </a: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15 – 7 =</a:t>
            </a: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8067806" y="1916832"/>
            <a:ext cx="656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924270" y="1481748"/>
            <a:ext cx="7796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675586" y="3902334"/>
            <a:ext cx="7101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9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7365436" y="2947998"/>
            <a:ext cx="10968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10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7385716" y="5301073"/>
            <a:ext cx="12407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11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8129584" y="4149080"/>
            <a:ext cx="8686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52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C -0.01771 -0.00278 -0.03177 -0.01482 -0.04757 -0.02523 C -0.05035 -0.02686 -0.05295 -0.02871 -0.0559 -0.02986 C -0.05903 -0.03125 -0.06545 -0.03334 -0.06545 -0.03334 C -0.07274 -0.03912 -0.07951 -0.04653 -0.0868 -0.05209 C -0.09375 -0.05764 -0.10121 -0.06111 -0.10833 -0.06644 C -0.12222 -0.07709 -0.10469 -0.06551 -0.11667 -0.07593 C -0.12118 -0.0801 -0.13437 -0.0882 -0.13923 -0.09051 C -0.14948 -0.1 -0.16076 -0.10672 -0.17135 -0.11551 C -0.17708 -0.12014 -0.18038 -0.12709 -0.1868 -0.12986 C -0.19062 -0.1375 -0.19687 -0.14098 -0.20243 -0.14584 C -0.20694 -0.15 -0.2118 -0.15371 -0.21667 -0.15695 C -0.21892 -0.15834 -0.22153 -0.15857 -0.22378 -0.16019 C -0.22986 -0.16389 -0.23628 -0.16898 -0.24288 -0.17107 C -0.24774 -0.17616 -0.25121 -0.17894 -0.25712 -0.18056 C -0.26371 -0.1875 -0.27083 -0.1926 -0.27847 -0.19676 C -0.28403 -0.19954 -0.28576 -0.2044 -0.29167 -0.20602 C -0.30104 -0.2125 -0.31059 -0.22037 -0.3191 -0.22824 C -0.32378 -0.23264 -0.33073 -0.23519 -0.33576 -0.23936 C -0.33871 -0.24167 -0.34167 -0.24398 -0.3441 -0.24723 C -0.34531 -0.24885 -0.34618 -0.25093 -0.34757 -0.25209 C -0.35 -0.2544 -0.3533 -0.25486 -0.3559 -0.25695 C -0.36632 -0.26482 -0.37726 -0.26922 -0.38802 -0.27593 C -0.39514 -0.28033 -0.39878 -0.28287 -0.4059 -0.28542 C -0.41337 -0.29213 -0.42101 -0.29838 -0.42969 -0.30139 C -0.43976 -0.30903 -0.45087 -0.31366 -0.4618 -0.31875 C -0.46319 -0.31945 -0.46406 -0.3213 -0.46545 -0.32199 C -0.46892 -0.32361 -0.47274 -0.32361 -0.47621 -0.325 C -0.45868 -0.33079 -0.44028 -0.34213 -0.42378 -0.35209 C -0.4191 -0.35486 -0.4158 -0.35811 -0.41076 -0.35996 C -0.40503 -0.36505 -0.39913 -0.36598 -0.39288 -0.36945 C -0.36441 -0.38519 -0.33316 -0.38982 -0.30243 -0.39329 C -0.25573 -0.41412 -0.20573 -0.41135 -0.15712 -0.41273 C -0.14635 -0.41297 -0.13559 -0.41273 -0.125 -0.41389 C -0.12292 -0.41412 -0.12899 -0.41528 -0.1309 -0.41551 C -0.13333 -0.41644 -0.13576 -0.41644 -0.13802 -0.41713 C -0.14844 -0.42061 -0.15868 -0.42477 -0.1691 -0.42824 C -0.17656 -0.43519 -0.16771 -0.42824 -0.1809 -0.43334 C -0.18229 -0.43357 -0.18316 -0.43542 -0.18455 -0.43611 C -0.18767 -0.4375 -0.19097 -0.43797 -0.1941 -0.43936 C -0.2026 -0.44746 -0.2151 -0.44815 -0.22378 -0.45533 C -0.22708 -0.45811 -0.23455 -0.46158 -0.23455 -0.46158 C -0.23889 -0.46574 -0.24392 -0.46829 -0.24878 -0.47107 C -0.25868 -0.47686 -0.26788 -0.48496 -0.27847 -0.48866 C -0.28316 -0.4926 -0.2875 -0.49352 -0.29288 -0.49491 C -0.30816 -0.50533 -0.32535 -0.50996 -0.34167 -0.51713 C -0.34809 -0.52315 -0.35903 -0.52477 -0.36667 -0.52824 C -0.37482 -0.53195 -0.38229 -0.53959 -0.39045 -0.5426 C -0.39948 -0.54584 -0.40868 -0.54954 -0.41788 -0.55209 C -0.42778 -0.56135 -0.44531 -0.56505 -0.45712 -0.56945 C -0.46076 -0.57431 -0.46128 -0.57824 -0.46423 -0.5838 C -0.46753 -0.59699 -0.4625 -0.57616 -0.46667 -0.60278 C -0.46719 -0.60602 -0.4691 -0.6125 -0.4691 -0.6125 C -0.46788 -0.66806 -0.47205 -0.64838 -0.46545 -0.67431 C -0.46493 -0.67639 -0.4566 -0.68982 -0.45469 -0.69329 C -0.45312 -0.6963 -0.44757 -0.69815 -0.44757 -0.69815 " pathEditMode="relative" ptsTypes="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-5.92593E-6 C -0.0073 0.00254 -0.01303 0.00833 -0.02032 0.0111 C -0.02622 0.01643 -0.02987 0.02013 -0.03699 0.02221 C -0.04289 0.02777 -0.04983 0.03147 -0.05608 0.03657 C -0.06615 0.04467 -0.05955 0.04166 -0.06667 0.04444 C -0.07449 0.05161 -0.08508 0.0611 -0.0941 0.06365 C -0.10278 0.07083 -0.11199 0.08008 -0.12153 0.08425 C -0.1323 0.09421 -0.15383 0.09976 -0.16667 0.10161 C -0.17952 0.1074 -0.19358 0.10971 -0.20712 0.1111 C -0.21824 0.11712 -0.20903 0.11296 -0.22622 0.11596 C -0.24046 0.11851 -0.25487 0.12106 -0.2691 0.12383 C -0.30192 0.13842 -0.3382 0.12708 -0.37275 0.12708 " pathEditMode="relative" ptsTypes="fffffffffffA">
                                      <p:cBhvr>
                                        <p:cTn id="1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C -0.00659 0.00232 -0.0125 0.00602 -0.01909 0.00787 C -0.02517 0.01343 -0.02986 0.0162 -0.03697 0.01898 C -0.03767 0.02107 -0.03784 0.02384 -0.03923 0.02546 C -0.04045 0.02685 -0.04253 0.02639 -0.04409 0.02708 C -0.0493 0.02917 -0.05434 0.03148 -0.05954 0.03333 C -0.06718 0.04005 -0.07586 0.04375 -0.08454 0.04769 C -0.08593 0.04838 -0.0868 0.05023 -0.08819 0.05093 C -0.08975 0.05185 -0.09131 0.05185 -0.09288 0.05232 C -0.10086 0.05764 -0.10833 0.06111 -0.11666 0.06505 C -0.12395 0.07245 -0.13055 0.07477 -0.13923 0.07778 C -0.14496 0.08287 -0.1493 0.08426 -0.15486 0.08889 C -0.17413 0.10463 -0.19444 0.11736 -0.21423 0.13171 C -0.22534 0.13982 -0.23559 0.15023 -0.24652 0.1588 C -0.25121 0.1625 -0.25434 0.16759 -0.25954 0.16991 C -0.26527 0.17593 -0.2717 0.18125 -0.27864 0.18426 C -0.28767 0.19306 -0.29704 0.20139 -0.30711 0.20787 C -0.31111 0.2132 -0.31701 0.21667 -0.32256 0.21898 C -0.32743 0.22384 -0.33489 0.22986 -0.34045 0.23333 C -0.3427 0.23472 -0.34756 0.23658 -0.34756 0.23681 C -0.35572 0.24421 -0.36319 0.24884 -0.37152 0.25556 C -0.38177 0.26389 -0.37482 0.26111 -0.38454 0.26343 C -0.39722 0.27199 -0.41197 0.27894 -0.42621 0.28102 C -0.43333 0.28056 -0.44079 0.28241 -0.44756 0.27917 C -0.45138 0.27778 -0.4559 0.26829 -0.4559 0.26852 C -0.45625 0.26667 -0.45642 0.26482 -0.45711 0.26343 C -0.4585 0.26019 -0.46076 0.25741 -0.46197 0.25394 C -0.46354 0.24931 -0.46545 0.23982 -0.46545 0.24005 C -0.46822 0.21806 -0.4743 0.19838 -0.47621 0.17616 C -0.47569 0.1507 -0.47777 0.11875 -0.47256 0.09213 C -0.47013 0.06551 -0.46996 0.02107 -0.46076 -0.00324 C -0.46041 -0.00579 -0.46006 -0.00856 -0.45954 -0.01111 C -0.45885 -0.01389 -0.45763 -0.0162 -0.45711 -0.01898 C -0.45381 -0.03866 -0.45347 -0.05949 -0.45121 -0.0794 C -0.45034 -0.1081 -0.44739 -0.13472 -0.44531 -0.16342 C -0.44496 -0.1831 -0.44288 -0.21435 -0.44288 -0.23796 " pathEditMode="relative" rAng="0" ptsTypes="fffffffffffffffffffffffffffffffffffA">
                                      <p:cBhvr>
                                        <p:cTn id="1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89" y="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51 0.02847 C 0.00399 0.02592 -0.00139 0.02523 -0.00573 0.02222 C -0.01372 0.01666 -0.00451 0.0206 -0.01406 0.01736 C -0.01892 0.01319 -0.0217 0.01319 -0.02726 0.01111 C -0.03594 0.00787 -0.0434 0.0037 -0.05226 0.00162 C -0.06233 -0.00301 -0.07153 -0.00764 -0.08194 -0.0095 C -0.09809 -0.02061 -0.11615 -0.03195 -0.13437 -0.03496 C -0.14115 -0.03959 -0.14687 -0.03982 -0.15451 -0.04144 C -0.16701 -0.04399 -0.17917 -0.04746 -0.19149 -0.05093 C -0.19531 -0.05348 -0.19601 -0.05417 -0.19983 -0.05556 C -0.20295 -0.05672 -0.20937 -0.0588 -0.20937 -0.05857 C -0.21615 -0.06343 -0.22344 -0.06528 -0.23073 -0.06829 C -0.24219 -0.07292 -0.25347 -0.07778 -0.26528 -0.08102 C -0.2724 -0.08727 -0.28316 -0.08912 -0.29149 -0.09051 C -0.30573 -0.09005 -0.32014 -0.08982 -0.33437 -0.08889 C -0.33559 -0.08889 -0.33733 -0.08866 -0.33785 -0.08727 C -0.33958 -0.08264 -0.33073 -0.07477 -0.33073 -0.07454 " pathEditMode="relative" rAng="0" ptsTypes="ffffffffffffffffA">
                                      <p:cBhvr>
                                        <p:cTn id="2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13" y="-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C -0.02534 0.00347 -0.04913 0.01458 -0.07378 0.02222 C -0.08159 0.02477 -0.07291 0.02291 -0.08212 0.02708 C -0.0835 0.02777 -0.09427 0.03009 -0.09531 0.03032 C -0.09653 0.03125 -0.09757 0.03264 -0.09878 0.03333 C -0.10034 0.03426 -0.10208 0.03402 -0.10364 0.03495 C -0.10538 0.03611 -0.10642 0.03889 -0.10833 0.03981 C -0.1125 0.04213 -0.12048 0.04328 -0.125 0.04444 C -0.13455 0.05301 -0.14583 0.05787 -0.15712 0.06041 C -0.16146 0.06412 -0.16545 0.06481 -0.17031 0.06666 C -0.17899 0.07477 -0.18923 0.08125 -0.19878 0.0875 C -0.20104 0.08889 -0.20382 0.08912 -0.20607 0.09051 C -0.2092 0.09259 -0.21215 0.0956 -0.21545 0.09699 C -0.21909 0.09861 -0.22621 0.10162 -0.22621 0.10185 C -0.2335 0.1081 -0.2401 0.11365 -0.24878 0.11597 C -0.25746 0.12477 -0.2717 0.13287 -0.28212 0.13657 C -0.28871 0.14236 -0.29826 0.1456 -0.30607 0.14768 C -0.31718 0.15532 -0.32534 0.15578 -0.33819 0.15717 C -0.35173 0.16342 -0.36562 0.16643 -0.37986 0.16828 C -0.39757 0.17523 -0.41632 0.17592 -0.43455 0.1794 C -0.45399 0.17824 -0.46232 0.18171 -0.47274 0.16203 C -0.47552 0.14884 -0.48125 0.1368 -0.48455 0.12384 C -0.4875 0.09699 -0.48472 0.06967 -0.48819 0.04305 C -0.48958 0.01065 -0.48941 0.02384 -0.48941 0.00324 " pathEditMode="relative" rAng="0" ptsTypes="fffffffffffffffffffffffA">
                                      <p:cBhvr>
                                        <p:cTn id="2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79" y="9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0.02593 C -0.00243 0.01667 -0.0026 0.01273 -0.00625 0.00533 C -0.00764 -0.00162 -0.01042 -0.0081 -0.01337 -0.01366 C -0.01632 -0.02546 -0.01215 -0.01111 -0.01806 -0.02315 C -0.02101 -0.0294 -0.02135 -0.03773 -0.02396 -0.04398 C -0.02674 -0.05069 -0.03056 -0.05787 -0.03351 -0.06458 C -0.03559 -0.06921 -0.0375 -0.07407 -0.03958 -0.0787 C -0.04132 -0.08264 -0.04549 -0.08981 -0.04549 -0.08958 C -0.04879 -0.10324 -0.05625 -0.1118 -0.06215 -0.12338 C -0.06997 -0.13796 -0.07813 -0.15416 -0.08837 -0.1662 C -0.09445 -0.17315 -0.10122 -0.17847 -0.10729 -0.18518 C -0.11493 -0.19352 -0.12274 -0.20393 -0.13125 -0.21065 C -0.13403 -0.21643 -0.1375 -0.21944 -0.14184 -0.22315 C -0.14653 -0.23148 -0.15191 -0.2331 -0.15851 -0.2375 C -0.16667 -0.24305 -0.17448 -0.25023 -0.18351 -0.25347 C -0.19115 -0.25926 -0.19983 -0.26319 -0.20851 -0.2662 C -0.21406 -0.27083 -0.21858 -0.27106 -0.22517 -0.27245 C -0.25139 -0.28403 -0.27379 -0.27315 -0.29792 -0.2662 C -0.30764 -0.25717 -0.29531 -0.26805 -0.30504 -0.26134 C -0.31337 -0.25578 -0.32101 -0.24629 -0.3276 -0.2375 C -0.33073 -0.23333 -0.33229 -0.22801 -0.33472 -0.22315 C -0.33542 -0.22153 -0.33715 -0.21852 -0.33715 -0.21828 C -0.3375 -0.2169 -0.33767 -0.21504 -0.33837 -0.21366 C -0.33976 -0.21041 -0.34219 -0.20764 -0.34306 -0.20416 C -0.34497 -0.19699 -0.34722 -0.18981 -0.35017 -0.18356 C -0.35243 -0.17153 -0.35313 -0.15903 -0.35504 -0.14699 C -0.35417 -0.09838 -0.3566 -0.06412 -0.33837 -0.02477 C -0.33559 -0.01041 -0.32691 0.01158 -0.32049 0.02384 C -0.31736 0.03634 -0.31181 0.04884 -0.30729 0.06088 C -0.30625 0.06667 -0.30486 0.07292 -0.3026 0.07824 C -0.30122 0.08172 -0.29792 0.08773 -0.29792 0.08773 C -0.29618 0.09653 -0.29323 0.10394 -0.28958 0.11158 C -0.28715 0.12408 -0.28316 0.1375 -0.2776 0.14815 C -0.27604 0.15764 -0.27222 0.16482 -0.26927 0.17361 C -0.2651 0.18565 -0.26129 0.19815 -0.25729 0.21019 C -0.25191 0.22593 -0.25243 0.24699 -0.24427 0.26088 C -0.24288 0.27431 -0.23924 0.28357 -0.23472 0.29584 C -0.23125 0.30463 -0.2309 0.31574 -0.22639 0.32431 C -0.22326 0.34537 -0.22743 0.32269 -0.22292 0.33704 C -0.22066 0.34398 -0.22066 0.35185 -0.21927 0.3588 C -0.21771 0.36736 -0.21563 0.37477 -0.21458 0.38264 C -0.21528 0.42084 -0.21163 0.44236 -0.22639 0.47037 C -0.2283 0.47801 -0.23125 0.48449 -0.23472 0.49051 C -0.24063 0.51412 -0.25955 0.53426 -0.2776 0.5382 C -0.28281 0.53959 -0.28785 0.54051 -0.29306 0.54144 C -0.29896 0.54259 -0.31094 0.54445 -0.31094 0.54468 C -0.3434 0.54398 -0.37639 0.54884 -0.40851 0.54144 C -0.41771 0.53935 -0.42778 0.53681 -0.43594 0.53079 C -0.43993 0.52778 -0.44792 0.5213 -0.44792 0.52153 C -0.45313 0.50996 -0.4467 0.52246 -0.45382 0.51273 C -0.45816 0.50741 -0.46163 0.5007 -0.46684 0.49584 C -0.46945 0.49005 -0.47326 0.4875 -0.4776 0.48472 C -0.47865 0.4838 -0.48125 0.4831 -0.48125 0.48334 " pathEditMode="relative" rAng="0" ptsTypes="ffffffffffffffffffffffffffffffffffffffffffffffffffffA">
                                      <p:cBhvr>
                                        <p:cTn id="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93" y="1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75" grpId="0"/>
      <p:bldP spid="77" grpId="0"/>
      <p:bldP spid="7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395536" y="548680"/>
            <a:ext cx="7992887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1600" dirty="0" smtClean="0"/>
              <a:t>Použité obrázky :</a:t>
            </a:r>
            <a:br>
              <a:rPr lang="cs-CZ" sz="1600" dirty="0" smtClean="0"/>
            </a:br>
            <a:r>
              <a:rPr lang="cs-CZ" sz="1600" dirty="0" smtClean="0"/>
              <a:t>http://www.clker.com/clipart</a:t>
            </a:r>
            <a:r>
              <a:rPr lang="cs-CZ" sz="900" dirty="0" smtClean="0"/>
              <a:t/>
            </a:r>
            <a:br>
              <a:rPr lang="cs-CZ" sz="900" dirty="0" smtClean="0"/>
            </a:b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373133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207</Words>
  <Application>Microsoft Office PowerPoint</Application>
  <PresentationFormat>Předvádění na obrazovce (4:3)</PresentationFormat>
  <Paragraphs>54</Paragraphs>
  <Slides>9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 ODČÍTÁNÍ  OD  15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ODČÍTÁNÍ  DO  6</dc:title>
  <dc:creator>OEM</dc:creator>
  <cp:lastModifiedBy>OEM</cp:lastModifiedBy>
  <cp:revision>32</cp:revision>
  <dcterms:created xsi:type="dcterms:W3CDTF">2011-05-07T19:32:38Z</dcterms:created>
  <dcterms:modified xsi:type="dcterms:W3CDTF">2011-09-07T18:50:49Z</dcterms:modified>
</cp:coreProperties>
</file>