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4" r:id="rId4"/>
    <p:sldId id="263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4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C71EC-0A36-4B4D-8AC7-B2B7D84246C6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54C2D-C5DA-4864-A1D1-B9292FA5C9C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7"/>
            <a:ext cx="547260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484784"/>
          <a:ext cx="6912768" cy="4949171"/>
        </p:xfrm>
        <a:graphic>
          <a:graphicData uri="http://schemas.openxmlformats.org/drawingml/2006/table">
            <a:tbl>
              <a:tblPr/>
              <a:tblGrid>
                <a:gridCol w="1782971"/>
                <a:gridCol w="5129797"/>
              </a:tblGrid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VY_32_INOVACE_207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Bronislava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Pleváková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1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Čáp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bílý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Duben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2014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5. Ročník ZŠ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praktická, lehké mentální postižení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7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Člověk a příroda_Přírodopis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Výukový materiál určený pro žáky</a:t>
                      </a:r>
                      <a:b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</a:b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5. ročníku ZŠ praktické k seznámení</a:t>
                      </a:r>
                      <a:r>
                        <a:rPr kumimoji="0" lang="cs-CZ" sz="1600" kern="1200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s </a:t>
                      </a:r>
                      <a:r>
                        <a:rPr kumimoji="0" lang="cs-CZ" sz="1600" kern="1200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učivem o čápu bílém, který byl ptákem roku 2014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 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Materiál</a:t>
                      </a:r>
                      <a:b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</a:b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je možno použít pro</a:t>
                      </a:r>
                      <a:r>
                        <a:rPr kumimoji="0" lang="cs-CZ" sz="1600" kern="1200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výuku na interaktivní tabuli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2060848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Čáp bílý a černý</a:t>
            </a:r>
            <a:endParaRPr kumimoji="0" lang="cs-CZ" sz="8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kola\Local Settings\Temporary Internet Files\Content.IE5\R353FBDX\MC900411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304800"/>
            <a:ext cx="4495800" cy="62475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Něco málo o čápovi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686800" cy="4641379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Váha</a:t>
            </a:r>
            <a:r>
              <a:rPr lang="cs-CZ" sz="2400" dirty="0" smtClean="0">
                <a:solidFill>
                  <a:schemeClr val="bg1"/>
                </a:solidFill>
              </a:rPr>
              <a:t> : 2,3 – 4,4 kg  , průměr je kolem 3,5 kg, ale samice bývají o něco menší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Výška </a:t>
            </a:r>
            <a:r>
              <a:rPr lang="cs-CZ" sz="2400" dirty="0" smtClean="0">
                <a:solidFill>
                  <a:schemeClr val="bg1"/>
                </a:solidFill>
              </a:rPr>
              <a:t>: 95 – 105 cm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Rozpětí křídel </a:t>
            </a:r>
            <a:r>
              <a:rPr lang="cs-CZ" sz="2400" dirty="0" smtClean="0">
                <a:solidFill>
                  <a:schemeClr val="bg1"/>
                </a:solidFill>
              </a:rPr>
              <a:t>: 155 – 165 cm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Zbarvení : </a:t>
            </a:r>
            <a:r>
              <a:rPr lang="cs-CZ" sz="2400" dirty="0" smtClean="0">
                <a:solidFill>
                  <a:schemeClr val="bg1"/>
                </a:solidFill>
              </a:rPr>
              <a:t>Ve zbarvení převažuje bílá barva, konce letek jsou černé, zobák a dlouhé nohy červené, u mladých jedinců tmavé.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Věk :</a:t>
            </a:r>
            <a:r>
              <a:rPr lang="cs-CZ" sz="2400" dirty="0" smtClean="0">
                <a:solidFill>
                  <a:schemeClr val="bg1"/>
                </a:solidFill>
              </a:rPr>
              <a:t>Obvykle se dožívá 8-10 let, rekord je 35 let.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Hlas:</a:t>
            </a:r>
            <a:r>
              <a:rPr lang="cs-CZ" sz="2400" dirty="0" smtClean="0">
                <a:solidFill>
                  <a:schemeClr val="bg1"/>
                </a:solidFill>
              </a:rPr>
              <a:t>Typickým zvukovým projevem čápa je klapání zobákem.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Potrava čápa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Nejznámější potravou čápa jsou žáby.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Neživí se však jen jimi, jeho potravou jsou i další obojživelníci , ryby, plazi, hmyz a jeho larvy, hraboši, krtci a mláďata různých savců.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 Africe to mohou být i sarančata.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Hnízdění a rozmnožování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Hnízda si staví na stromech, střechách , komínech, využívají i umělé hnízdní podložky, v poslední době stoupá jejich obliba v hnízdění na sloupech elektrického vedení.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Hnízdění probíhá buď jednotlivě nebo v menších skupinách a začíná v období dubna – května.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Hnízdo je převážně z větví a klacků, může měřit až 2 m a vážit až 1 tunu.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Samice snáší v průměru 2-4 vejce.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Líhnutí trvá přibližně 33 dní, kdy vejce zahřívají oba rodiče.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Dva měsíce po vylíhnutí se mládě učí létat.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Ohrožení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Odstřel -podle údajů z 19. století byl čáp na tahu běžně odstřelován lidmi ať již pro zábavu či potravu. Proto do poloviny 20. století hnízdili čápi v ČR jen na Třeboňsku, Písecku a na jižní Moravě.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Mezi největší hrozby pro tento druh patří odvodňování mokřin, elektrická vedení, používání pesticidů při ničení sarančích hnízd a nezákonný odstřel v Africe.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Umělý odchov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Čáp je chován v mnoha českých zoologických zahradách.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Například v ZOO Děčín, </a:t>
            </a:r>
            <a:r>
              <a:rPr lang="cs-CZ" sz="2400" smtClean="0">
                <a:solidFill>
                  <a:schemeClr val="bg1"/>
                </a:solidFill>
              </a:rPr>
              <a:t>ZOO Plzeň</a:t>
            </a:r>
            <a:endParaRPr lang="cs-CZ" sz="24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Zdroje: </a:t>
            </a:r>
            <a:endParaRPr lang="cs-CZ" dirty="0"/>
          </a:p>
          <a:p>
            <a:r>
              <a:rPr lang="cs-CZ" dirty="0"/>
              <a:t>www. office. </a:t>
            </a:r>
            <a:r>
              <a:rPr lang="cs-CZ" dirty="0" err="1"/>
              <a:t>microsoft.com</a:t>
            </a:r>
            <a:endParaRPr lang="cs-CZ" dirty="0"/>
          </a:p>
          <a:p>
            <a:r>
              <a:rPr lang="cs-CZ" dirty="0"/>
              <a:t>vlastní tvorba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374</Words>
  <Application>Microsoft Office PowerPoint</Application>
  <PresentationFormat>Předvádění na obrazovce (4:3)</PresentationFormat>
  <Paragraphs>46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Něco málo o čápovi</vt:lpstr>
      <vt:lpstr>Potrava čápa</vt:lpstr>
      <vt:lpstr>Hnízdění a rozmnožování</vt:lpstr>
      <vt:lpstr>Ohrožení</vt:lpstr>
      <vt:lpstr>Umělý odchov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x</dc:creator>
  <cp:lastModifiedBy>x</cp:lastModifiedBy>
  <cp:revision>3</cp:revision>
  <dcterms:created xsi:type="dcterms:W3CDTF">2014-05-12T10:42:10Z</dcterms:created>
  <dcterms:modified xsi:type="dcterms:W3CDTF">2014-05-12T11:15:14Z</dcterms:modified>
</cp:coreProperties>
</file>