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VY_32_INOVACE_05_Přírodověda 4.ročník_Rostliny III. 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Rostliny III.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B4062F-555B-449A-BC4E-3BA0665006C1}" type="presOf" srcId="{4C35D32F-0EAB-4CD7-82EE-45574DC2A586}" destId="{890E4F0B-2866-4A3F-A3C7-2A14B1797930}" srcOrd="1" destOrd="0" presId="urn:microsoft.com/office/officeart/2005/8/layout/target3"/>
    <dgm:cxn modelId="{6A9916CA-6237-4479-AFC3-197D1F863851}" type="presOf" srcId="{B651F6E3-6281-48DB-9319-2AEAFDAE7572}" destId="{6BB5E863-4638-4E1D-BFDE-399D028AC4ED}" srcOrd="1" destOrd="0" presId="urn:microsoft.com/office/officeart/2005/8/layout/target3"/>
    <dgm:cxn modelId="{5E1F1B03-4F58-493F-8E93-90C442FE1C4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3FABE5F-A794-463B-B508-360B0EC42F7F}" type="presOf" srcId="{D1B46980-6531-4606-95E6-44980827E919}" destId="{2BE915AB-18AA-4053-B92C-3BFC9ED204BB}" srcOrd="1" destOrd="0" presId="urn:microsoft.com/office/officeart/2005/8/layout/target3"/>
    <dgm:cxn modelId="{1252DB65-7AF9-41D2-B4F3-624A0F6B4C0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26432C-A95E-4772-B8B8-792D44006E4F}" type="presOf" srcId="{D1D4F407-5343-4D3F-B5B9-D407B03CAEB4}" destId="{D005CE8C-CC26-4C3E-AC11-E15060ECD759}" srcOrd="0" destOrd="0" presId="urn:microsoft.com/office/officeart/2005/8/layout/target3"/>
    <dgm:cxn modelId="{AE7FDC62-14C2-49AB-A131-300337995F02}" type="presOf" srcId="{4C35D32F-0EAB-4CD7-82EE-45574DC2A586}" destId="{8BEBB6EC-1DAA-4CAC-8A25-BC0FCBD5DBD5}" srcOrd="0" destOrd="0" presId="urn:microsoft.com/office/officeart/2005/8/layout/target3"/>
    <dgm:cxn modelId="{12661365-BC4C-4A78-8BC1-1F74C5E84D2F}" type="presOf" srcId="{D8197B8C-B260-4A16-BDF4-0947B075E274}" destId="{5A5FFA88-C948-4069-8E93-59FA12366E83}" srcOrd="1" destOrd="0" presId="urn:microsoft.com/office/officeart/2005/8/layout/target3"/>
    <dgm:cxn modelId="{C2CC921D-B31F-4903-ABE5-10C08D61CEB7}" type="presOf" srcId="{B651F6E3-6281-48DB-9319-2AEAFDAE7572}" destId="{619D679B-A015-4ECF-8348-D1034C574F40}" srcOrd="0" destOrd="0" presId="urn:microsoft.com/office/officeart/2005/8/layout/target3"/>
    <dgm:cxn modelId="{554F978D-C0E7-411C-94B5-0AAEEB5F10A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7C70BD-341E-4416-BD4D-554934D46D6F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534E35-0E37-4675-9418-B339E838ADF7}" type="presParOf" srcId="{333A1088-737F-45CB-B68E-254E46348037}" destId="{F5ABB229-8D3B-4694-996A-96F23CF14429}" srcOrd="0" destOrd="0" presId="urn:microsoft.com/office/officeart/2005/8/layout/target3"/>
    <dgm:cxn modelId="{36F06F27-20EF-4850-89C4-F3DFA4A32A00}" type="presParOf" srcId="{333A1088-737F-45CB-B68E-254E46348037}" destId="{F41139FD-01EE-4571-8B17-4FB00FC51163}" srcOrd="1" destOrd="0" presId="urn:microsoft.com/office/officeart/2005/8/layout/target3"/>
    <dgm:cxn modelId="{53D2BC41-DF7A-492D-AD18-E9F130D4DA8E}" type="presParOf" srcId="{333A1088-737F-45CB-B68E-254E46348037}" destId="{D005CE8C-CC26-4C3E-AC11-E15060ECD759}" srcOrd="2" destOrd="0" presId="urn:microsoft.com/office/officeart/2005/8/layout/target3"/>
    <dgm:cxn modelId="{5D142DA5-AB86-4AC1-B5B4-67B1B37E3348}" type="presParOf" srcId="{333A1088-737F-45CB-B68E-254E46348037}" destId="{2C702D82-9B77-49B7-9568-BB8EB47C3372}" srcOrd="3" destOrd="0" presId="urn:microsoft.com/office/officeart/2005/8/layout/target3"/>
    <dgm:cxn modelId="{3684D0DB-D019-4D48-98E0-B728F8FE8D79}" type="presParOf" srcId="{333A1088-737F-45CB-B68E-254E46348037}" destId="{A52A0455-90FF-4808-ABD0-F02540D31D5A}" srcOrd="4" destOrd="0" presId="urn:microsoft.com/office/officeart/2005/8/layout/target3"/>
    <dgm:cxn modelId="{F0DC0D9F-98A0-45BB-A74C-E7E463533A66}" type="presParOf" srcId="{333A1088-737F-45CB-B68E-254E46348037}" destId="{6140AFEC-043D-4C43-A2F9-D0F5331DF3A3}" srcOrd="5" destOrd="0" presId="urn:microsoft.com/office/officeart/2005/8/layout/target3"/>
    <dgm:cxn modelId="{944B4168-68F0-4A08-9262-FDD081691EEC}" type="presParOf" srcId="{333A1088-737F-45CB-B68E-254E46348037}" destId="{9358AC05-5D7D-4327-9F80-1AD486AEA664}" srcOrd="6" destOrd="0" presId="urn:microsoft.com/office/officeart/2005/8/layout/target3"/>
    <dgm:cxn modelId="{4220CB09-6BEC-43FD-9031-174F02A51238}" type="presParOf" srcId="{333A1088-737F-45CB-B68E-254E46348037}" destId="{313FC574-E1CD-4FB4-B054-0B805CE0447D}" srcOrd="7" destOrd="0" presId="urn:microsoft.com/office/officeart/2005/8/layout/target3"/>
    <dgm:cxn modelId="{7F496DA5-A9EA-44F8-A432-3AE9399050EB}" type="presParOf" srcId="{333A1088-737F-45CB-B68E-254E46348037}" destId="{619D679B-A015-4ECF-8348-D1034C574F40}" srcOrd="8" destOrd="0" presId="urn:microsoft.com/office/officeart/2005/8/layout/target3"/>
    <dgm:cxn modelId="{3B7D2EBE-AE98-466B-99E8-1CD258B1740E}" type="presParOf" srcId="{333A1088-737F-45CB-B68E-254E46348037}" destId="{322283A8-4A27-4CDA-BAE3-F381106A9174}" srcOrd="9" destOrd="0" presId="urn:microsoft.com/office/officeart/2005/8/layout/target3"/>
    <dgm:cxn modelId="{EA60FCA5-ECDD-4C0F-A1B6-E2F9E15E1262}" type="presParOf" srcId="{333A1088-737F-45CB-B68E-254E46348037}" destId="{FFC9F71D-1B4F-4AD9-A4A6-86ADEFC8AF5C}" srcOrd="10" destOrd="0" presId="urn:microsoft.com/office/officeart/2005/8/layout/target3"/>
    <dgm:cxn modelId="{63C85D2C-41DB-4165-8A13-8491C237E46C}" type="presParOf" srcId="{333A1088-737F-45CB-B68E-254E46348037}" destId="{25B08C86-7E15-44DC-BE7F-FFB55DD49D12}" srcOrd="11" destOrd="0" presId="urn:microsoft.com/office/officeart/2005/8/layout/target3"/>
    <dgm:cxn modelId="{520C1A7C-87B7-417E-9FBE-43D363362973}" type="presParOf" srcId="{333A1088-737F-45CB-B68E-254E46348037}" destId="{76644BE8-9D7C-4C09-B250-3D10AF48CBB7}" srcOrd="12" destOrd="0" presId="urn:microsoft.com/office/officeart/2005/8/layout/target3"/>
    <dgm:cxn modelId="{978F613E-552C-4386-85B3-1E114AD916A2}" type="presParOf" srcId="{333A1088-737F-45CB-B68E-254E46348037}" destId="{EE85B701-7295-41C0-BA7A-34D3756A2AE6}" srcOrd="13" destOrd="0" presId="urn:microsoft.com/office/officeart/2005/8/layout/target3"/>
    <dgm:cxn modelId="{97267216-0A28-4E0B-B862-3D723A450975}" type="presParOf" srcId="{333A1088-737F-45CB-B68E-254E46348037}" destId="{8BEBB6EC-1DAA-4CAC-8A25-BC0FCBD5DBD5}" srcOrd="14" destOrd="0" presId="urn:microsoft.com/office/officeart/2005/8/layout/target3"/>
    <dgm:cxn modelId="{E9526554-6E6D-4057-B94A-F7A8DECBC664}" type="presParOf" srcId="{333A1088-737F-45CB-B68E-254E46348037}" destId="{AED2198E-93D5-4001-81B4-73124B309672}" srcOrd="15" destOrd="0" presId="urn:microsoft.com/office/officeart/2005/8/layout/target3"/>
    <dgm:cxn modelId="{A654D4BE-9874-4037-ADE3-AD8679754E12}" type="presParOf" srcId="{333A1088-737F-45CB-B68E-254E46348037}" destId="{2BE915AB-18AA-4053-B92C-3BFC9ED204BB}" srcOrd="16" destOrd="0" presId="urn:microsoft.com/office/officeart/2005/8/layout/target3"/>
    <dgm:cxn modelId="{92030898-3F80-4494-AA5D-F790C1ADC25C}" type="presParOf" srcId="{333A1088-737F-45CB-B68E-254E46348037}" destId="{6BB5E863-4638-4E1D-BFDE-399D028AC4ED}" srcOrd="17" destOrd="0" presId="urn:microsoft.com/office/officeart/2005/8/layout/target3"/>
    <dgm:cxn modelId="{4F8C114C-CE78-4C5E-B032-5D42228A9066}" type="presParOf" srcId="{333A1088-737F-45CB-B68E-254E46348037}" destId="{5A5FFA88-C948-4069-8E93-59FA12366E83}" srcOrd="18" destOrd="0" presId="urn:microsoft.com/office/officeart/2005/8/layout/target3"/>
    <dgm:cxn modelId="{174AB3C1-38CB-4860-A73D-D9D916955F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0002B9-FCB8-4203-92F8-CA7D8F122AED}" type="doc">
      <dgm:prSet loTypeId="urn:microsoft.com/office/officeart/2005/8/layout/vList4#1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7352D5A0-EB7E-462D-9C45-60960D2AA589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PLANÉ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2FE1C95-3CE2-43DE-8894-0F6F85C2BA71}" type="parTrans" cxnId="{18BED34F-5ECC-4217-90B3-459233265CAC}">
      <dgm:prSet/>
      <dgm:spPr/>
      <dgm:t>
        <a:bodyPr/>
        <a:lstStyle/>
        <a:p>
          <a:endParaRPr lang="cs-CZ"/>
        </a:p>
      </dgm:t>
    </dgm:pt>
    <dgm:pt modelId="{0C8D65D5-6D84-4B25-A5CB-5709F6992013}" type="sibTrans" cxnId="{18BED34F-5ECC-4217-90B3-459233265CAC}">
      <dgm:prSet/>
      <dgm:spPr/>
      <dgm:t>
        <a:bodyPr/>
        <a:lstStyle/>
        <a:p>
          <a:endParaRPr lang="cs-CZ"/>
        </a:p>
      </dgm:t>
    </dgm:pt>
    <dgm:pt modelId="{361771E3-A5A6-42EB-AD2E-E0C6418359D7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les, louka, neudržované plochy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AE72431-74D1-4EED-9C16-E2365FE584D5}" type="parTrans" cxnId="{42D6D183-D77E-43AD-950D-AC849C0EA316}">
      <dgm:prSet/>
      <dgm:spPr/>
      <dgm:t>
        <a:bodyPr/>
        <a:lstStyle/>
        <a:p>
          <a:endParaRPr lang="cs-CZ"/>
        </a:p>
      </dgm:t>
    </dgm:pt>
    <dgm:pt modelId="{3C6C87AA-6C20-4143-9CF2-15E56F3DB7AC}" type="sibTrans" cxnId="{42D6D183-D77E-43AD-950D-AC849C0EA316}">
      <dgm:prSet/>
      <dgm:spPr/>
      <dgm:t>
        <a:bodyPr/>
        <a:lstStyle/>
        <a:p>
          <a:endParaRPr lang="cs-CZ"/>
        </a:p>
      </dgm:t>
    </dgm:pt>
    <dgm:pt modelId="{B1A5A084-B46F-4AFE-A2AA-757C263C4F02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UŽITKOVÉ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6E9B8F2-2176-4878-8973-6D5E4AD3CD16}" type="parTrans" cxnId="{2094F210-E6B0-42FE-B5B9-5985975FD4EF}">
      <dgm:prSet/>
      <dgm:spPr/>
      <dgm:t>
        <a:bodyPr/>
        <a:lstStyle/>
        <a:p>
          <a:endParaRPr lang="cs-CZ"/>
        </a:p>
      </dgm:t>
    </dgm:pt>
    <dgm:pt modelId="{DFCF4B3C-EF38-4E3D-B0BF-F8CAF246F02A}" type="sibTrans" cxnId="{2094F210-E6B0-42FE-B5B9-5985975FD4EF}">
      <dgm:prSet/>
      <dgm:spPr/>
      <dgm:t>
        <a:bodyPr/>
        <a:lstStyle/>
        <a:p>
          <a:endParaRPr lang="cs-CZ"/>
        </a:p>
      </dgm:t>
    </dgm:pt>
    <dgm:pt modelId="{365B9F39-8DA6-4A46-B3CB-E9902CF55115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pole, sady, zahrady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698EC29-6A75-4E49-9575-E42ADC0AEFCE}" type="parTrans" cxnId="{66804D79-ACC6-4968-AC80-49F7A1B12581}">
      <dgm:prSet/>
      <dgm:spPr/>
      <dgm:t>
        <a:bodyPr/>
        <a:lstStyle/>
        <a:p>
          <a:endParaRPr lang="cs-CZ"/>
        </a:p>
      </dgm:t>
    </dgm:pt>
    <dgm:pt modelId="{BF42C257-3C2F-427B-80DD-719637EB5844}" type="sibTrans" cxnId="{66804D79-ACC6-4968-AC80-49F7A1B12581}">
      <dgm:prSet/>
      <dgm:spPr/>
      <dgm:t>
        <a:bodyPr/>
        <a:lstStyle/>
        <a:p>
          <a:endParaRPr lang="cs-CZ"/>
        </a:p>
      </dgm:t>
    </dgm:pt>
    <dgm:pt modelId="{D99B10D3-6A2C-4EFB-8374-6DC6FBC0EFA5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OKRASNÉ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BAF9CA0B-1A5B-4512-BF37-EFC7C48EDFAD}" type="parTrans" cxnId="{E1D3C5CD-7B25-441D-B6B3-B4F5F664C12D}">
      <dgm:prSet/>
      <dgm:spPr/>
      <dgm:t>
        <a:bodyPr/>
        <a:lstStyle/>
        <a:p>
          <a:endParaRPr lang="cs-CZ"/>
        </a:p>
      </dgm:t>
    </dgm:pt>
    <dgm:pt modelId="{B36C7A0C-43A6-4C9A-A4FB-2BBB2DA56D9A}" type="sibTrans" cxnId="{E1D3C5CD-7B25-441D-B6B3-B4F5F664C12D}">
      <dgm:prSet/>
      <dgm:spPr/>
      <dgm:t>
        <a:bodyPr/>
        <a:lstStyle/>
        <a:p>
          <a:endParaRPr lang="cs-CZ"/>
        </a:p>
      </dgm:t>
    </dgm:pt>
    <dgm:pt modelId="{EBEF5B53-035D-44F9-957D-8CD9BB83C493}">
      <dgm:prSet phldrT="[Text]"/>
      <dgm:spPr/>
      <dgm:t>
        <a:bodyPr/>
        <a:lstStyle/>
        <a:p>
          <a:r>
            <a:rPr lang="cs-CZ" smtClean="0">
              <a:solidFill>
                <a:schemeClr val="tx1">
                  <a:lumMod val="95000"/>
                  <a:lumOff val="5000"/>
                </a:schemeClr>
              </a:solidFill>
            </a:rPr>
            <a:t>zahrady, parky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, lidská obydlí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4E9B523-3C06-4B48-B8FF-6324B1ECB565}" type="parTrans" cxnId="{D8B60B81-5ECC-47AD-9741-858DF60A788A}">
      <dgm:prSet/>
      <dgm:spPr/>
      <dgm:t>
        <a:bodyPr/>
        <a:lstStyle/>
        <a:p>
          <a:endParaRPr lang="cs-CZ"/>
        </a:p>
      </dgm:t>
    </dgm:pt>
    <dgm:pt modelId="{8543D657-8C3B-4B08-94D3-F733A6AA9125}" type="sibTrans" cxnId="{D8B60B81-5ECC-47AD-9741-858DF60A788A}">
      <dgm:prSet/>
      <dgm:spPr/>
      <dgm:t>
        <a:bodyPr/>
        <a:lstStyle/>
        <a:p>
          <a:endParaRPr lang="cs-CZ"/>
        </a:p>
      </dgm:t>
    </dgm:pt>
    <dgm:pt modelId="{11055318-E503-46C6-85A5-648E7DCC24AD}" type="pres">
      <dgm:prSet presAssocID="{A70002B9-FCB8-4203-92F8-CA7D8F122AE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9A3B5D-DE4D-42CC-880A-147A02A54AE5}" type="pres">
      <dgm:prSet presAssocID="{7352D5A0-EB7E-462D-9C45-60960D2AA589}" presName="comp" presStyleCnt="0"/>
      <dgm:spPr/>
    </dgm:pt>
    <dgm:pt modelId="{FFA1B57D-D601-472B-AEE6-852D7CEC00E9}" type="pres">
      <dgm:prSet presAssocID="{7352D5A0-EB7E-462D-9C45-60960D2AA589}" presName="box" presStyleLbl="node1" presStyleIdx="0" presStyleCnt="3"/>
      <dgm:spPr/>
      <dgm:t>
        <a:bodyPr/>
        <a:lstStyle/>
        <a:p>
          <a:endParaRPr lang="cs-CZ"/>
        </a:p>
      </dgm:t>
    </dgm:pt>
    <dgm:pt modelId="{989C4810-95AA-4380-B012-D156A28A01C5}" type="pres">
      <dgm:prSet presAssocID="{7352D5A0-EB7E-462D-9C45-60960D2AA589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3911B47E-B028-42F9-91AF-033A19B5C7A5}" type="pres">
      <dgm:prSet presAssocID="{7352D5A0-EB7E-462D-9C45-60960D2AA589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291D2-C05F-4516-A5E5-EBDB5E595986}" type="pres">
      <dgm:prSet presAssocID="{0C8D65D5-6D84-4B25-A5CB-5709F6992013}" presName="spacer" presStyleCnt="0"/>
      <dgm:spPr/>
    </dgm:pt>
    <dgm:pt modelId="{274490C9-1F14-46E9-912B-5E4669F38F39}" type="pres">
      <dgm:prSet presAssocID="{B1A5A084-B46F-4AFE-A2AA-757C263C4F02}" presName="comp" presStyleCnt="0"/>
      <dgm:spPr/>
    </dgm:pt>
    <dgm:pt modelId="{2B55A13A-1338-4F66-8B67-BF9D48F9FD2C}" type="pres">
      <dgm:prSet presAssocID="{B1A5A084-B46F-4AFE-A2AA-757C263C4F02}" presName="box" presStyleLbl="node1" presStyleIdx="1" presStyleCnt="3"/>
      <dgm:spPr/>
      <dgm:t>
        <a:bodyPr/>
        <a:lstStyle/>
        <a:p>
          <a:endParaRPr lang="cs-CZ"/>
        </a:p>
      </dgm:t>
    </dgm:pt>
    <dgm:pt modelId="{82FAB8C9-6536-418C-B0F3-2571105CAA1F}" type="pres">
      <dgm:prSet presAssocID="{B1A5A084-B46F-4AFE-A2AA-757C263C4F02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CCB64C44-40D0-4C18-89B8-FEA4E11217D2}" type="pres">
      <dgm:prSet presAssocID="{B1A5A084-B46F-4AFE-A2AA-757C263C4F02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9C1B77-BCAF-4E05-BB48-020A9F556A2C}" type="pres">
      <dgm:prSet presAssocID="{DFCF4B3C-EF38-4E3D-B0BF-F8CAF246F02A}" presName="spacer" presStyleCnt="0"/>
      <dgm:spPr/>
    </dgm:pt>
    <dgm:pt modelId="{36E8F033-543D-4668-8538-BD179A8830DA}" type="pres">
      <dgm:prSet presAssocID="{D99B10D3-6A2C-4EFB-8374-6DC6FBC0EFA5}" presName="comp" presStyleCnt="0"/>
      <dgm:spPr/>
    </dgm:pt>
    <dgm:pt modelId="{6FDE1067-BC7C-4027-90AB-60C15610CB42}" type="pres">
      <dgm:prSet presAssocID="{D99B10D3-6A2C-4EFB-8374-6DC6FBC0EFA5}" presName="box" presStyleLbl="node1" presStyleIdx="2" presStyleCnt="3"/>
      <dgm:spPr/>
      <dgm:t>
        <a:bodyPr/>
        <a:lstStyle/>
        <a:p>
          <a:endParaRPr lang="cs-CZ"/>
        </a:p>
      </dgm:t>
    </dgm:pt>
    <dgm:pt modelId="{D3A5D48B-CA74-4FB3-8951-0C18CA605214}" type="pres">
      <dgm:prSet presAssocID="{D99B10D3-6A2C-4EFB-8374-6DC6FBC0EFA5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570F8ED7-9E66-44D2-A5C9-E990954D926A}" type="pres">
      <dgm:prSet presAssocID="{D99B10D3-6A2C-4EFB-8374-6DC6FBC0EFA5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22DA2C-7074-4D9E-AEB3-4F472FA81841}" type="presOf" srcId="{A70002B9-FCB8-4203-92F8-CA7D8F122AED}" destId="{11055318-E503-46C6-85A5-648E7DCC24AD}" srcOrd="0" destOrd="0" presId="urn:microsoft.com/office/officeart/2005/8/layout/vList4#1"/>
    <dgm:cxn modelId="{5AC5D0DE-AB56-41E1-992E-D8F224817955}" type="presOf" srcId="{B1A5A084-B46F-4AFE-A2AA-757C263C4F02}" destId="{2B55A13A-1338-4F66-8B67-BF9D48F9FD2C}" srcOrd="0" destOrd="0" presId="urn:microsoft.com/office/officeart/2005/8/layout/vList4#1"/>
    <dgm:cxn modelId="{A8DFCB2F-F5FE-4804-81CC-AF5767CE70E4}" type="presOf" srcId="{365B9F39-8DA6-4A46-B3CB-E9902CF55115}" destId="{2B55A13A-1338-4F66-8B67-BF9D48F9FD2C}" srcOrd="0" destOrd="1" presId="urn:microsoft.com/office/officeart/2005/8/layout/vList4#1"/>
    <dgm:cxn modelId="{66804D79-ACC6-4968-AC80-49F7A1B12581}" srcId="{B1A5A084-B46F-4AFE-A2AA-757C263C4F02}" destId="{365B9F39-8DA6-4A46-B3CB-E9902CF55115}" srcOrd="0" destOrd="0" parTransId="{1698EC29-6A75-4E49-9575-E42ADC0AEFCE}" sibTransId="{BF42C257-3C2F-427B-80DD-719637EB5844}"/>
    <dgm:cxn modelId="{D8B60B81-5ECC-47AD-9741-858DF60A788A}" srcId="{D99B10D3-6A2C-4EFB-8374-6DC6FBC0EFA5}" destId="{EBEF5B53-035D-44F9-957D-8CD9BB83C493}" srcOrd="0" destOrd="0" parTransId="{C4E9B523-3C06-4B48-B8FF-6324B1ECB565}" sibTransId="{8543D657-8C3B-4B08-94D3-F733A6AA9125}"/>
    <dgm:cxn modelId="{18BED34F-5ECC-4217-90B3-459233265CAC}" srcId="{A70002B9-FCB8-4203-92F8-CA7D8F122AED}" destId="{7352D5A0-EB7E-462D-9C45-60960D2AA589}" srcOrd="0" destOrd="0" parTransId="{32FE1C95-3CE2-43DE-8894-0F6F85C2BA71}" sibTransId="{0C8D65D5-6D84-4B25-A5CB-5709F6992013}"/>
    <dgm:cxn modelId="{BB6B7849-924C-4D3F-86BA-691741EB1138}" type="presOf" srcId="{EBEF5B53-035D-44F9-957D-8CD9BB83C493}" destId="{570F8ED7-9E66-44D2-A5C9-E990954D926A}" srcOrd="1" destOrd="1" presId="urn:microsoft.com/office/officeart/2005/8/layout/vList4#1"/>
    <dgm:cxn modelId="{EEC9705C-FE52-4613-B891-51411A6A3929}" type="presOf" srcId="{B1A5A084-B46F-4AFE-A2AA-757C263C4F02}" destId="{CCB64C44-40D0-4C18-89B8-FEA4E11217D2}" srcOrd="1" destOrd="0" presId="urn:microsoft.com/office/officeart/2005/8/layout/vList4#1"/>
    <dgm:cxn modelId="{D6B16F25-3239-4856-B859-83A79D348E6C}" type="presOf" srcId="{361771E3-A5A6-42EB-AD2E-E0C6418359D7}" destId="{FFA1B57D-D601-472B-AEE6-852D7CEC00E9}" srcOrd="0" destOrd="1" presId="urn:microsoft.com/office/officeart/2005/8/layout/vList4#1"/>
    <dgm:cxn modelId="{E1D3C5CD-7B25-441D-B6B3-B4F5F664C12D}" srcId="{A70002B9-FCB8-4203-92F8-CA7D8F122AED}" destId="{D99B10D3-6A2C-4EFB-8374-6DC6FBC0EFA5}" srcOrd="2" destOrd="0" parTransId="{BAF9CA0B-1A5B-4512-BF37-EFC7C48EDFAD}" sibTransId="{B36C7A0C-43A6-4C9A-A4FB-2BBB2DA56D9A}"/>
    <dgm:cxn modelId="{98AE3FEA-0851-42AB-8BC3-A7A2F977154C}" type="presOf" srcId="{D99B10D3-6A2C-4EFB-8374-6DC6FBC0EFA5}" destId="{570F8ED7-9E66-44D2-A5C9-E990954D926A}" srcOrd="1" destOrd="0" presId="urn:microsoft.com/office/officeart/2005/8/layout/vList4#1"/>
    <dgm:cxn modelId="{DDC5B194-221F-4F0D-A871-68B8FEDA8F8E}" type="presOf" srcId="{EBEF5B53-035D-44F9-957D-8CD9BB83C493}" destId="{6FDE1067-BC7C-4027-90AB-60C15610CB42}" srcOrd="0" destOrd="1" presId="urn:microsoft.com/office/officeart/2005/8/layout/vList4#1"/>
    <dgm:cxn modelId="{521AC771-0573-42D4-A42A-6276F950FDD5}" type="presOf" srcId="{7352D5A0-EB7E-462D-9C45-60960D2AA589}" destId="{3911B47E-B028-42F9-91AF-033A19B5C7A5}" srcOrd="1" destOrd="0" presId="urn:microsoft.com/office/officeart/2005/8/layout/vList4#1"/>
    <dgm:cxn modelId="{85C926E8-0656-49C8-A5E3-B6C6C835CE1F}" type="presOf" srcId="{7352D5A0-EB7E-462D-9C45-60960D2AA589}" destId="{FFA1B57D-D601-472B-AEE6-852D7CEC00E9}" srcOrd="0" destOrd="0" presId="urn:microsoft.com/office/officeart/2005/8/layout/vList4#1"/>
    <dgm:cxn modelId="{80A8EC24-06C7-44EC-960C-24A8CFB5C98D}" type="presOf" srcId="{D99B10D3-6A2C-4EFB-8374-6DC6FBC0EFA5}" destId="{6FDE1067-BC7C-4027-90AB-60C15610CB42}" srcOrd="0" destOrd="0" presId="urn:microsoft.com/office/officeart/2005/8/layout/vList4#1"/>
    <dgm:cxn modelId="{A83AFB67-84A7-49E8-8FA2-BA06462B877C}" type="presOf" srcId="{361771E3-A5A6-42EB-AD2E-E0C6418359D7}" destId="{3911B47E-B028-42F9-91AF-033A19B5C7A5}" srcOrd="1" destOrd="1" presId="urn:microsoft.com/office/officeart/2005/8/layout/vList4#1"/>
    <dgm:cxn modelId="{A29387F2-AFE9-4EAA-AC57-9922AC4F3491}" type="presOf" srcId="{365B9F39-8DA6-4A46-B3CB-E9902CF55115}" destId="{CCB64C44-40D0-4C18-89B8-FEA4E11217D2}" srcOrd="1" destOrd="1" presId="urn:microsoft.com/office/officeart/2005/8/layout/vList4#1"/>
    <dgm:cxn modelId="{2094F210-E6B0-42FE-B5B9-5985975FD4EF}" srcId="{A70002B9-FCB8-4203-92F8-CA7D8F122AED}" destId="{B1A5A084-B46F-4AFE-A2AA-757C263C4F02}" srcOrd="1" destOrd="0" parTransId="{06E9B8F2-2176-4878-8973-6D5E4AD3CD16}" sibTransId="{DFCF4B3C-EF38-4E3D-B0BF-F8CAF246F02A}"/>
    <dgm:cxn modelId="{42D6D183-D77E-43AD-950D-AC849C0EA316}" srcId="{7352D5A0-EB7E-462D-9C45-60960D2AA589}" destId="{361771E3-A5A6-42EB-AD2E-E0C6418359D7}" srcOrd="0" destOrd="0" parTransId="{EAE72431-74D1-4EED-9C16-E2365FE584D5}" sibTransId="{3C6C87AA-6C20-4143-9CF2-15E56F3DB7AC}"/>
    <dgm:cxn modelId="{A4B3D65C-582C-4512-9C36-128753251B4D}" type="presParOf" srcId="{11055318-E503-46C6-85A5-648E7DCC24AD}" destId="{029A3B5D-DE4D-42CC-880A-147A02A54AE5}" srcOrd="0" destOrd="0" presId="urn:microsoft.com/office/officeart/2005/8/layout/vList4#1"/>
    <dgm:cxn modelId="{E72F5F39-0112-4888-9DCB-DE2D2DF5CC47}" type="presParOf" srcId="{029A3B5D-DE4D-42CC-880A-147A02A54AE5}" destId="{FFA1B57D-D601-472B-AEE6-852D7CEC00E9}" srcOrd="0" destOrd="0" presId="urn:microsoft.com/office/officeart/2005/8/layout/vList4#1"/>
    <dgm:cxn modelId="{CF2CCA0A-075B-42D6-98A5-97C804A79658}" type="presParOf" srcId="{029A3B5D-DE4D-42CC-880A-147A02A54AE5}" destId="{989C4810-95AA-4380-B012-D156A28A01C5}" srcOrd="1" destOrd="0" presId="urn:microsoft.com/office/officeart/2005/8/layout/vList4#1"/>
    <dgm:cxn modelId="{465FC47E-A875-4AA1-B359-AE72178B4428}" type="presParOf" srcId="{029A3B5D-DE4D-42CC-880A-147A02A54AE5}" destId="{3911B47E-B028-42F9-91AF-033A19B5C7A5}" srcOrd="2" destOrd="0" presId="urn:microsoft.com/office/officeart/2005/8/layout/vList4#1"/>
    <dgm:cxn modelId="{6C54E052-E20D-4EA9-855D-DEE0BC649073}" type="presParOf" srcId="{11055318-E503-46C6-85A5-648E7DCC24AD}" destId="{1A6291D2-C05F-4516-A5E5-EBDB5E595986}" srcOrd="1" destOrd="0" presId="urn:microsoft.com/office/officeart/2005/8/layout/vList4#1"/>
    <dgm:cxn modelId="{6AA8D217-CF4F-4927-834E-001A354D8FF2}" type="presParOf" srcId="{11055318-E503-46C6-85A5-648E7DCC24AD}" destId="{274490C9-1F14-46E9-912B-5E4669F38F39}" srcOrd="2" destOrd="0" presId="urn:microsoft.com/office/officeart/2005/8/layout/vList4#1"/>
    <dgm:cxn modelId="{66D091CF-17C9-4269-9244-E91D88E851A7}" type="presParOf" srcId="{274490C9-1F14-46E9-912B-5E4669F38F39}" destId="{2B55A13A-1338-4F66-8B67-BF9D48F9FD2C}" srcOrd="0" destOrd="0" presId="urn:microsoft.com/office/officeart/2005/8/layout/vList4#1"/>
    <dgm:cxn modelId="{A94C8C45-D84D-4416-B796-D4196B710264}" type="presParOf" srcId="{274490C9-1F14-46E9-912B-5E4669F38F39}" destId="{82FAB8C9-6536-418C-B0F3-2571105CAA1F}" srcOrd="1" destOrd="0" presId="urn:microsoft.com/office/officeart/2005/8/layout/vList4#1"/>
    <dgm:cxn modelId="{76C32051-FDD6-4B8D-937F-B5C6DDE674DD}" type="presParOf" srcId="{274490C9-1F14-46E9-912B-5E4669F38F39}" destId="{CCB64C44-40D0-4C18-89B8-FEA4E11217D2}" srcOrd="2" destOrd="0" presId="urn:microsoft.com/office/officeart/2005/8/layout/vList4#1"/>
    <dgm:cxn modelId="{E5790FC4-80E2-44B0-A934-3FFF1C18D13E}" type="presParOf" srcId="{11055318-E503-46C6-85A5-648E7DCC24AD}" destId="{689C1B77-BCAF-4E05-BB48-020A9F556A2C}" srcOrd="3" destOrd="0" presId="urn:microsoft.com/office/officeart/2005/8/layout/vList4#1"/>
    <dgm:cxn modelId="{29EA1A2C-9498-4D69-A292-5DB366A323D8}" type="presParOf" srcId="{11055318-E503-46C6-85A5-648E7DCC24AD}" destId="{36E8F033-543D-4668-8538-BD179A8830DA}" srcOrd="4" destOrd="0" presId="urn:microsoft.com/office/officeart/2005/8/layout/vList4#1"/>
    <dgm:cxn modelId="{07DD71EC-10ED-429B-9045-0735B52A4EC3}" type="presParOf" srcId="{36E8F033-543D-4668-8538-BD179A8830DA}" destId="{6FDE1067-BC7C-4027-90AB-60C15610CB42}" srcOrd="0" destOrd="0" presId="urn:microsoft.com/office/officeart/2005/8/layout/vList4#1"/>
    <dgm:cxn modelId="{A261C615-B9B4-455C-889C-9E1B2F69109A}" type="presParOf" srcId="{36E8F033-543D-4668-8538-BD179A8830DA}" destId="{D3A5D48B-CA74-4FB3-8951-0C18CA605214}" srcOrd="1" destOrd="0" presId="urn:microsoft.com/office/officeart/2005/8/layout/vList4#1"/>
    <dgm:cxn modelId="{AB6A7869-7CB8-4AF7-A42C-B8911455B3B8}" type="presParOf" srcId="{36E8F033-543D-4668-8538-BD179A8830DA}" destId="{570F8ED7-9E66-44D2-A5C9-E990954D926A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VY_32_INOVACE_05_Přírodověda 4.ročník_Rostliny III. 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Rostliny III.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A1B57D-D601-472B-AEE6-852D7CEC00E9}">
      <dsp:nvSpPr>
        <dsp:cNvPr id="0" name=""/>
        <dsp:cNvSpPr/>
      </dsp:nvSpPr>
      <dsp:spPr>
        <a:xfrm>
          <a:off x="0" y="0"/>
          <a:ext cx="7772400" cy="14287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PLANÉ</a:t>
          </a:r>
          <a:endParaRPr lang="cs-CZ" sz="39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les, louka, neudržované plochy</a:t>
          </a:r>
          <a:endParaRPr lang="cs-CZ" sz="3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97355" y="0"/>
        <a:ext cx="6075045" cy="1428749"/>
      </dsp:txXfrm>
    </dsp:sp>
    <dsp:sp modelId="{989C4810-95AA-4380-B012-D156A28A01C5}">
      <dsp:nvSpPr>
        <dsp:cNvPr id="0" name=""/>
        <dsp:cNvSpPr/>
      </dsp:nvSpPr>
      <dsp:spPr>
        <a:xfrm>
          <a:off x="142875" y="142875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B55A13A-1338-4F66-8B67-BF9D48F9FD2C}">
      <dsp:nvSpPr>
        <dsp:cNvPr id="0" name=""/>
        <dsp:cNvSpPr/>
      </dsp:nvSpPr>
      <dsp:spPr>
        <a:xfrm>
          <a:off x="0" y="1571624"/>
          <a:ext cx="7772400" cy="1428749"/>
        </a:xfrm>
        <a:prstGeom prst="roundRect">
          <a:avLst>
            <a:gd name="adj" fmla="val 10000"/>
          </a:avLst>
        </a:prstGeom>
        <a:solidFill>
          <a:schemeClr val="accent3">
            <a:hueOff val="-707096"/>
            <a:satOff val="3212"/>
            <a:lumOff val="-3725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UŽITKOVÉ</a:t>
          </a:r>
          <a:endParaRPr lang="cs-CZ" sz="39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pole, sady, zahrady</a:t>
          </a:r>
          <a:endParaRPr lang="cs-CZ" sz="3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97355" y="1571624"/>
        <a:ext cx="6075045" cy="1428749"/>
      </dsp:txXfrm>
    </dsp:sp>
    <dsp:sp modelId="{82FAB8C9-6536-418C-B0F3-2571105CAA1F}">
      <dsp:nvSpPr>
        <dsp:cNvPr id="0" name=""/>
        <dsp:cNvSpPr/>
      </dsp:nvSpPr>
      <dsp:spPr>
        <a:xfrm>
          <a:off x="142875" y="1714499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FDE1067-BC7C-4027-90AB-60C15610CB42}">
      <dsp:nvSpPr>
        <dsp:cNvPr id="0" name=""/>
        <dsp:cNvSpPr/>
      </dsp:nvSpPr>
      <dsp:spPr>
        <a:xfrm>
          <a:off x="0" y="3143249"/>
          <a:ext cx="7772400" cy="1428749"/>
        </a:xfrm>
        <a:prstGeom prst="roundRect">
          <a:avLst>
            <a:gd name="adj" fmla="val 10000"/>
          </a:avLst>
        </a:prstGeom>
        <a:solidFill>
          <a:schemeClr val="accent3">
            <a:hueOff val="-1414192"/>
            <a:satOff val="6425"/>
            <a:lumOff val="-7451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OKRASNÉ</a:t>
          </a:r>
          <a:endParaRPr lang="cs-CZ" sz="39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>
              <a:solidFill>
                <a:schemeClr val="tx1">
                  <a:lumMod val="95000"/>
                  <a:lumOff val="5000"/>
                </a:schemeClr>
              </a:solidFill>
            </a:rPr>
            <a:t>zahrady, parky</a:t>
          </a:r>
          <a:r>
            <a:rPr lang="cs-CZ" sz="3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, lidská obydlí</a:t>
          </a:r>
          <a:endParaRPr lang="cs-CZ" sz="3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97355" y="3143249"/>
        <a:ext cx="6075045" cy="1428749"/>
      </dsp:txXfrm>
    </dsp:sp>
    <dsp:sp modelId="{D3A5D48B-CA74-4FB3-8951-0C18CA605214}">
      <dsp:nvSpPr>
        <dsp:cNvPr id="0" name=""/>
        <dsp:cNvSpPr/>
      </dsp:nvSpPr>
      <dsp:spPr>
        <a:xfrm>
          <a:off x="142875" y="3286124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B29767F-C7A3-4951-BE56-6480D34A3B0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BFEE5E9-6273-4E1C-A466-D41995F6F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ircl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365985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III.</a:t>
            </a:r>
            <a:endParaRPr lang="cs-CZ" dirty="0"/>
          </a:p>
        </p:txBody>
      </p:sp>
      <p:pic>
        <p:nvPicPr>
          <p:cNvPr id="6" name="Zástupný symbol pro obsah 5" descr="MH900358569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252787" y="2185987"/>
            <a:ext cx="3095625" cy="3095625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zaměřena na plody a semena.</a:t>
            </a:r>
          </a:p>
          <a:p>
            <a:r>
              <a:rPr lang="cs-CZ" dirty="0" smtClean="0"/>
              <a:t>Zpřehledňuje dělení rostlin podle místa růstu a užitku.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PLOD SE SEMENY</a:t>
            </a:r>
            <a:endParaRPr lang="cs-CZ" dirty="0"/>
          </a:p>
        </p:txBody>
      </p:sp>
      <p:pic>
        <p:nvPicPr>
          <p:cNvPr id="4" name="Zástupný symbol pro obsah 3" descr="MH900036395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000364" y="3143248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2214546" y="1643050"/>
            <a:ext cx="492922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 VZNIKÁ PO OPLOZENÍ ZE SEMENÍKU. 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57488" y="2214554"/>
            <a:ext cx="3357586" cy="92869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STAVBA PLODU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8" name="Pravoúhlá spojovací čára 7"/>
          <p:cNvCxnSpPr/>
          <p:nvPr/>
        </p:nvCxnSpPr>
        <p:spPr>
          <a:xfrm>
            <a:off x="2000232" y="3929066"/>
            <a:ext cx="2786082" cy="1071570"/>
          </a:xfrm>
          <a:prstGeom prst="bentConnector3">
            <a:avLst>
              <a:gd name="adj1" fmla="val 50000"/>
            </a:avLst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5357818" y="4000504"/>
            <a:ext cx="1214446" cy="92869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42910" y="3714752"/>
            <a:ext cx="1357322" cy="64294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SEMENO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72264" y="3643314"/>
            <a:ext cx="1714512" cy="7143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OPLODÍ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TYPY PLODŮ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DUŽNATÉ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SUCHÉ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PECKOVICE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MALVICE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BOBULE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dirty="0" smtClean="0"/>
              <a:t>LUSK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OŘÍŠEK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OBILKA</a:t>
            </a:r>
            <a:endParaRPr lang="cs-CZ" dirty="0"/>
          </a:p>
        </p:txBody>
      </p:sp>
      <p:pic>
        <p:nvPicPr>
          <p:cNvPr id="9" name="Obrázek 8" descr="thumbnailCA0X9UP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88" y="3357562"/>
            <a:ext cx="1285874" cy="12301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thumbnai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174" y="4714884"/>
            <a:ext cx="1714512" cy="1468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thumbnailCAPG1M4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78" y="2214554"/>
            <a:ext cx="1100138" cy="942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thumbnailCA2OQ3X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3702" y="4643446"/>
            <a:ext cx="675414" cy="1714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 descr="thumbnailCA9NZZZD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3636" y="2214554"/>
            <a:ext cx="1071570" cy="11000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 descr="thumbnailCAOZBOXT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0826" y="3500438"/>
            <a:ext cx="1143000" cy="1143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KLÍČENÍ SEMENE</a:t>
            </a:r>
            <a:endParaRPr lang="cs-CZ" dirty="0"/>
          </a:p>
        </p:txBody>
      </p:sp>
      <p:pic>
        <p:nvPicPr>
          <p:cNvPr id="9" name="Zástupný symbol pro obsah 8" descr="thumbnailCA3AM4XF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143240" y="3786190"/>
            <a:ext cx="3027514" cy="18192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ovéPole 10"/>
          <p:cNvSpPr txBox="1"/>
          <p:nvPr/>
        </p:nvSpPr>
        <p:spPr>
          <a:xfrm>
            <a:off x="1500166" y="1785926"/>
            <a:ext cx="6572296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SEMENO OBSAHUJE ZÁRODEK NOVÉ ROSTLINY A ŽIVINY POTŘEBNÉ PRO JEJÍ RŮST A VÝVOJ.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4348" y="3286124"/>
            <a:ext cx="2000264" cy="10001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TŘI ZÁKLADNÍ PODMÍNKY PRO VYKLÍČENÍ: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429388" y="2857496"/>
            <a:ext cx="1500198" cy="92869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VODA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000892" y="3857628"/>
            <a:ext cx="1857388" cy="78581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TEPLO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572264" y="4929198"/>
            <a:ext cx="2071702" cy="100013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VZDUCH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6000768"/>
            <a:ext cx="3214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Urči podmínky pro </a:t>
            </a:r>
            <a:r>
              <a:rPr lang="cs-CZ" sz="2000" dirty="0" smtClean="0"/>
              <a:t>vyklíčení.</a:t>
            </a: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ROSTLIN PODLE MÍSTA RŮSTU A UŽITKU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PLANÉ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Rostou volně v lese, na loukách a neudržovaných plochách.</a:t>
            </a:r>
            <a:endParaRPr lang="cs-CZ" dirty="0"/>
          </a:p>
        </p:txBody>
      </p:sp>
      <p:pic>
        <p:nvPicPr>
          <p:cNvPr id="4" name="Obrázek 3" descr="thumbnailCA1PQJJQ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071678"/>
            <a:ext cx="2143140" cy="1607355"/>
          </a:xfrm>
          <a:prstGeom prst="rect">
            <a:avLst/>
          </a:prstGeom>
        </p:spPr>
      </p:pic>
      <p:pic>
        <p:nvPicPr>
          <p:cNvPr id="5" name="Obrázek 4" descr="thumbnailCA24LU8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2000240"/>
            <a:ext cx="2357444" cy="1768083"/>
          </a:xfrm>
          <a:prstGeom prst="rect">
            <a:avLst/>
          </a:prstGeom>
        </p:spPr>
      </p:pic>
      <p:pic>
        <p:nvPicPr>
          <p:cNvPr id="6" name="Obrázek 5" descr="thumbnailCA45478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264" y="2071678"/>
            <a:ext cx="2143140" cy="1600211"/>
          </a:xfrm>
          <a:prstGeom prst="rect">
            <a:avLst/>
          </a:prstGeom>
        </p:spPr>
      </p:pic>
      <p:pic>
        <p:nvPicPr>
          <p:cNvPr id="7" name="Obrázek 6" descr="thumbnailCABYEZVV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786" y="4143380"/>
            <a:ext cx="1357322" cy="2025854"/>
          </a:xfrm>
          <a:prstGeom prst="rect">
            <a:avLst/>
          </a:prstGeom>
        </p:spPr>
      </p:pic>
      <p:pic>
        <p:nvPicPr>
          <p:cNvPr id="8" name="Obrázek 7" descr="thumbnailCAF2VAUX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71802" y="4214818"/>
            <a:ext cx="1562100" cy="2085975"/>
          </a:xfrm>
          <a:prstGeom prst="rect">
            <a:avLst/>
          </a:prstGeom>
        </p:spPr>
      </p:pic>
      <p:pic>
        <p:nvPicPr>
          <p:cNvPr id="9" name="Obrázek 8" descr="thumbnailCAM4TQZ9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3570" y="4500570"/>
            <a:ext cx="952500" cy="1266825"/>
          </a:xfrm>
          <a:prstGeom prst="rect">
            <a:avLst/>
          </a:prstGeom>
        </p:spPr>
      </p:pic>
      <p:pic>
        <p:nvPicPr>
          <p:cNvPr id="10" name="Obrázek 9" descr="thumbnailCAOC6J1Q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72330" y="4214818"/>
            <a:ext cx="1428760" cy="2070667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UŽITKOVÉ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Pěstují se na polích, v sadech a zahradách.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POLNÍ PLODINY </a:t>
            </a:r>
            <a:r>
              <a:rPr lang="cs-CZ" dirty="0" smtClean="0"/>
              <a:t>(obilniny, luskoviny a okopaniny</a:t>
            </a:r>
            <a:r>
              <a:rPr lang="cs-CZ" dirty="0" smtClean="0"/>
              <a:t>).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OVOCNÉ STROMY A KEŘE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ZELENINA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thumbnailCAQLZV2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2357430"/>
            <a:ext cx="1285874" cy="977265"/>
          </a:xfrm>
          <a:prstGeom prst="rect">
            <a:avLst/>
          </a:prstGeom>
        </p:spPr>
      </p:pic>
      <p:pic>
        <p:nvPicPr>
          <p:cNvPr id="5" name="Obrázek 4" descr="thumbnailCA9QVPG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72" y="1857364"/>
            <a:ext cx="1066800" cy="1428750"/>
          </a:xfrm>
          <a:prstGeom prst="rect">
            <a:avLst/>
          </a:prstGeom>
        </p:spPr>
      </p:pic>
      <p:pic>
        <p:nvPicPr>
          <p:cNvPr id="6" name="Obrázek 5" descr="thumbnailCAZ9VC3P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4" y="2428868"/>
            <a:ext cx="1397878" cy="928694"/>
          </a:xfrm>
          <a:prstGeom prst="rect">
            <a:avLst/>
          </a:prstGeom>
        </p:spPr>
      </p:pic>
      <p:pic>
        <p:nvPicPr>
          <p:cNvPr id="7" name="Obrázek 6" descr="thumbnailCAL3BT8M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1604" y="3786190"/>
            <a:ext cx="1333500" cy="952500"/>
          </a:xfrm>
          <a:prstGeom prst="rect">
            <a:avLst/>
          </a:prstGeom>
        </p:spPr>
      </p:pic>
      <p:pic>
        <p:nvPicPr>
          <p:cNvPr id="8" name="Obrázek 7" descr="thumbnailCA1UYM7M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9058" y="3857628"/>
            <a:ext cx="1524000" cy="1143000"/>
          </a:xfrm>
          <a:prstGeom prst="rect">
            <a:avLst/>
          </a:prstGeom>
        </p:spPr>
      </p:pic>
      <p:pic>
        <p:nvPicPr>
          <p:cNvPr id="9" name="Obrázek 8" descr="thumbnailCAAE0MI7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7884" y="3500438"/>
            <a:ext cx="1943100" cy="1457325"/>
          </a:xfrm>
          <a:prstGeom prst="rect">
            <a:avLst/>
          </a:prstGeom>
        </p:spPr>
      </p:pic>
      <p:pic>
        <p:nvPicPr>
          <p:cNvPr id="10" name="Obrázek 9" descr="thumbnailCA11EYSC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7290" y="5214950"/>
            <a:ext cx="1357322" cy="1404533"/>
          </a:xfrm>
          <a:prstGeom prst="rect">
            <a:avLst/>
          </a:prstGeom>
        </p:spPr>
      </p:pic>
      <p:pic>
        <p:nvPicPr>
          <p:cNvPr id="11" name="Obrázek 10" descr="thumbnailCA6DJVD2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71934" y="5214950"/>
            <a:ext cx="1000132" cy="1291432"/>
          </a:xfrm>
          <a:prstGeom prst="rect">
            <a:avLst/>
          </a:prstGeom>
        </p:spPr>
      </p:pic>
      <p:pic>
        <p:nvPicPr>
          <p:cNvPr id="12" name="Obrázek 11" descr="thumbnailCAF3H6L2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6512" y="5143512"/>
            <a:ext cx="1928826" cy="1446620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OKRASNÉ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Pěstují se v zahradách, parcích a v lidských obydlích pro svůj ozdobný list nebo květ.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ZAHRADNÍ ROSTLINY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POKOJOVÉ ROSTLINY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Obrázek 3" descr="thumbnailCA1CXV9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5206" y="2071678"/>
            <a:ext cx="1393034" cy="1857378"/>
          </a:xfrm>
          <a:prstGeom prst="rect">
            <a:avLst/>
          </a:prstGeom>
        </p:spPr>
      </p:pic>
      <p:pic>
        <p:nvPicPr>
          <p:cNvPr id="5" name="Obrázek 4" descr="thumbnailCABZP56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24" y="2928934"/>
            <a:ext cx="1190628" cy="1190628"/>
          </a:xfrm>
          <a:prstGeom prst="rect">
            <a:avLst/>
          </a:prstGeom>
        </p:spPr>
      </p:pic>
      <p:pic>
        <p:nvPicPr>
          <p:cNvPr id="6" name="Obrázek 5" descr="thumbnailCAC5K2LV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736" y="2786058"/>
            <a:ext cx="1755158" cy="1357322"/>
          </a:xfrm>
          <a:prstGeom prst="rect">
            <a:avLst/>
          </a:prstGeom>
        </p:spPr>
      </p:pic>
      <p:pic>
        <p:nvPicPr>
          <p:cNvPr id="7" name="Obrázek 6" descr="thumbnailCAU30O1U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314" y="2500306"/>
            <a:ext cx="1928816" cy="1440183"/>
          </a:xfrm>
          <a:prstGeom prst="rect">
            <a:avLst/>
          </a:prstGeom>
        </p:spPr>
      </p:pic>
      <p:pic>
        <p:nvPicPr>
          <p:cNvPr id="8" name="Obrázek 7" descr="thumbnailCA6Q3FPD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24" y="4572008"/>
            <a:ext cx="1981205" cy="2115165"/>
          </a:xfrm>
          <a:prstGeom prst="rect">
            <a:avLst/>
          </a:prstGeom>
        </p:spPr>
      </p:pic>
      <p:pic>
        <p:nvPicPr>
          <p:cNvPr id="9" name="Obrázek 8" descr="thumbnailCAOSMYGV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00430" y="4714884"/>
            <a:ext cx="1643074" cy="1779502"/>
          </a:xfrm>
          <a:prstGeom prst="rect">
            <a:avLst/>
          </a:prstGeom>
        </p:spPr>
      </p:pic>
      <p:pic>
        <p:nvPicPr>
          <p:cNvPr id="10" name="Obrázek 9" descr="thumbnailCAWK9B25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2198" y="4357694"/>
            <a:ext cx="2305050" cy="2009775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978-80-7289-211-2.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128</TotalTime>
  <Words>222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ROSTLINY III.</vt:lpstr>
      <vt:lpstr>ANOTACE</vt:lpstr>
      <vt:lpstr>PLOD SE SEMENY</vt:lpstr>
      <vt:lpstr>TYPY PLODŮ</vt:lpstr>
      <vt:lpstr>KLÍČENÍ SEMENE</vt:lpstr>
      <vt:lpstr>DĚLENÍ ROSTLIN PODLE MÍSTA RŮSTU A UŽITKU</vt:lpstr>
      <vt:lpstr>PLANÉ ROSTLINY</vt:lpstr>
      <vt:lpstr>UŽITKOVÉ ROSTLINY</vt:lpstr>
      <vt:lpstr>OKRASNÉ ROSTLINY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28</cp:revision>
  <dcterms:created xsi:type="dcterms:W3CDTF">2011-10-30T03:44:20Z</dcterms:created>
  <dcterms:modified xsi:type="dcterms:W3CDTF">2012-04-03T20:43:54Z</dcterms:modified>
</cp:coreProperties>
</file>