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68" r:id="rId2"/>
    <p:sldId id="269" r:id="rId3"/>
    <p:sldId id="256" r:id="rId4"/>
    <p:sldId id="259" r:id="rId5"/>
    <p:sldId id="264" r:id="rId6"/>
    <p:sldId id="261" r:id="rId7"/>
    <p:sldId id="260" r:id="rId8"/>
    <p:sldId id="257" r:id="rId9"/>
    <p:sldId id="258" r:id="rId10"/>
    <p:sldId id="262" r:id="rId11"/>
    <p:sldId id="263" r:id="rId12"/>
    <p:sldId id="270" r:id="rId13"/>
    <p:sldId id="265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3180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C9EB6F-D9DC-40B0-B205-7ABE6DB79198}" type="datetimeFigureOut">
              <a:rPr lang="cs-CZ" smtClean="0"/>
              <a:pPr/>
              <a:t>17.1.2014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621389-6F19-4293-8BA3-3043BEE82B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7F1626-37E1-4ED3-BAB3-D9DA847FB152}" type="datetimeFigureOut">
              <a:rPr lang="cs-CZ" smtClean="0"/>
              <a:pPr/>
              <a:t>17.1.2014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ED41CD-7C87-4B6C-92F2-994E9C1FEC9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79707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 anim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 marL="182563" indent="0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dirty="0" smtClean="0"/>
              <a:t>Klepnutím lze upravit styly předlohy textu.</a:t>
            </a:r>
          </a:p>
          <a:p>
            <a:pPr lvl="1" eaLnBrk="1" latinLnBrk="0" hangingPunct="1"/>
            <a:r>
              <a:rPr lang="cs-CZ" dirty="0" smtClean="0"/>
              <a:t>Druhá úroveň</a:t>
            </a:r>
          </a:p>
          <a:p>
            <a:pPr lvl="2" eaLnBrk="1" latinLnBrk="0" hangingPunct="1"/>
            <a:r>
              <a:rPr lang="cs-CZ" dirty="0" smtClean="0"/>
              <a:t>Třetí úroveň</a:t>
            </a:r>
          </a:p>
          <a:p>
            <a:pPr lvl="3" eaLnBrk="1" latinLnBrk="0" hangingPunct="1"/>
            <a:r>
              <a:rPr lang="cs-CZ" dirty="0" smtClean="0"/>
              <a:t>Čtvrtá úroveň</a:t>
            </a:r>
          </a:p>
          <a:p>
            <a:pPr lvl="4" eaLnBrk="1" latinLnBrk="0" hangingPunct="1"/>
            <a:r>
              <a:rPr lang="cs-CZ" dirty="0" smtClean="0"/>
              <a:t>Pátá úroveň</a:t>
            </a:r>
            <a:endParaRPr kumimoji="0"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40184-88B1-49EF-8737-B597293B1AF7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bez anim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40184-88B1-49EF-8737-B597293B1AF7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4DE96-FBA6-47B0-909A-0FD05AD89DD2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DF690-64B9-4013-ACB1-208814D1946E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DA76D-601E-44A5-96A5-E6554B2FBF15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ABE58-B528-49C6-ABD0-5A4289A35576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577AD-65BD-4A9D-A218-F15008D42A90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0185-FB03-4CD5-9B54-112CC73D92C9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9410-2789-487F-B9B6-3AA0D6C57A18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A92AF-9E2F-4B32-8BAD-17A621E21CD0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34EBC-6BED-4550-9EB4-DDD14A9428B6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6B4DE96-FBA6-47B0-909A-0FD05AD89DD2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709" r:id="rId2"/>
    <p:sldLayoutId id="2147483708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/>
              <a:t>Obchodní </a:t>
            </a:r>
            <a:r>
              <a:rPr lang="cs-CZ" sz="2400" dirty="0"/>
              <a:t>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smtClean="0"/>
              <a:t>VY_32_INOVACE_041.ICT.13</a:t>
            </a:r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smtClean="0"/>
              <a:t>Zásady tvorby prezentace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060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0391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sz="2800" b="1" u="sng" dirty="0" smtClean="0"/>
              <a:t>Číslo projektu:</a:t>
            </a:r>
            <a:r>
              <a:rPr lang="cs-CZ" sz="2800" dirty="0" smtClean="0"/>
              <a:t> CZ.1.07/1.5.00/34.0744</a:t>
            </a:r>
          </a:p>
          <a:p>
            <a:pPr algn="just"/>
            <a:r>
              <a:rPr lang="cs-CZ" sz="2800" b="1" u="sng" dirty="0"/>
              <a:t>Šablona</a:t>
            </a:r>
            <a:r>
              <a:rPr lang="cs-CZ" sz="2800" dirty="0"/>
              <a:t>: </a:t>
            </a:r>
            <a:r>
              <a:rPr lang="cs-CZ" sz="2800" dirty="0" smtClean="0"/>
              <a:t>VY_32_INOVACE</a:t>
            </a:r>
          </a:p>
          <a:p>
            <a:pPr algn="just"/>
            <a:r>
              <a:rPr lang="cs-CZ" sz="2800" b="1" u="sng" dirty="0" smtClean="0"/>
              <a:t>Číslo </a:t>
            </a:r>
            <a:r>
              <a:rPr lang="cs-CZ" sz="2800" b="1" u="sng" dirty="0"/>
              <a:t>DUMU</a:t>
            </a:r>
            <a:r>
              <a:rPr lang="cs-CZ" sz="2800" dirty="0"/>
              <a:t>: </a:t>
            </a:r>
            <a:r>
              <a:rPr lang="cs-CZ" sz="2800" dirty="0" smtClean="0"/>
              <a:t>041.ICT.13</a:t>
            </a:r>
            <a:endParaRPr lang="cs-CZ" sz="2800" dirty="0"/>
          </a:p>
          <a:p>
            <a:pPr algn="just"/>
            <a:r>
              <a:rPr lang="cs-CZ" sz="2800" b="1" u="sng" dirty="0"/>
              <a:t>Předmět</a:t>
            </a:r>
            <a:r>
              <a:rPr lang="cs-CZ" sz="2800" dirty="0"/>
              <a:t>: Informační technologie</a:t>
            </a:r>
          </a:p>
          <a:p>
            <a:r>
              <a:rPr lang="cs-CZ" sz="2800" b="1" u="sng" dirty="0" smtClean="0"/>
              <a:t>Název materiálu</a:t>
            </a:r>
            <a:r>
              <a:rPr lang="cs-CZ" sz="2800" dirty="0" smtClean="0"/>
              <a:t>: Zásady tvorby prezentace</a:t>
            </a:r>
            <a:endParaRPr lang="cs-CZ" sz="2000" dirty="0" smtClean="0"/>
          </a:p>
          <a:p>
            <a:r>
              <a:rPr lang="cs-CZ" sz="2800" b="1" u="sng" dirty="0" smtClean="0"/>
              <a:t>Autor</a:t>
            </a:r>
            <a:r>
              <a:rPr lang="cs-CZ" sz="2800" dirty="0" smtClean="0"/>
              <a:t>: PaedDr. Ivana Střechová</a:t>
            </a:r>
          </a:p>
          <a:p>
            <a:pPr algn="just"/>
            <a:r>
              <a:rPr lang="cs-CZ" sz="2800" b="1" u="sng" dirty="0" smtClean="0"/>
              <a:t>Formát</a:t>
            </a:r>
            <a:r>
              <a:rPr lang="cs-CZ" sz="2800" dirty="0" smtClean="0"/>
              <a:t>: </a:t>
            </a:r>
            <a:r>
              <a:rPr lang="cs-CZ" sz="2800" dirty="0"/>
              <a:t>Prezentace Microsoft PowerPoint</a:t>
            </a:r>
          </a:p>
          <a:p>
            <a:pPr algn="just"/>
            <a:r>
              <a:rPr lang="cs-CZ" sz="2800" b="1" u="sng" dirty="0" smtClean="0"/>
              <a:t>Velikost</a:t>
            </a:r>
            <a:r>
              <a:rPr lang="cs-CZ" sz="2800" smtClean="0"/>
              <a:t>: 143 </a:t>
            </a:r>
            <a:r>
              <a:rPr lang="cs-CZ" sz="2800" dirty="0" smtClean="0"/>
              <a:t>kB</a:t>
            </a:r>
          </a:p>
          <a:p>
            <a:pPr algn="just"/>
            <a:r>
              <a:rPr lang="cs-CZ" sz="2800" b="1" u="sng" dirty="0" smtClean="0"/>
              <a:t>Stupeň a typ vzdělávání</a:t>
            </a:r>
            <a:r>
              <a:rPr lang="cs-CZ" sz="2800" dirty="0" smtClean="0"/>
              <a:t>: SŠ – odborné vzdělávání</a:t>
            </a:r>
          </a:p>
          <a:p>
            <a:pPr algn="just"/>
            <a:r>
              <a:rPr lang="cs-CZ" sz="2800" b="1" u="sng" dirty="0" smtClean="0"/>
              <a:t>Licence k obrazovému materiálu</a:t>
            </a:r>
            <a:r>
              <a:rPr lang="cs-CZ" sz="2800" dirty="0" smtClean="0"/>
              <a:t>: CC-BY-NC-SA</a:t>
            </a:r>
            <a:endParaRPr lang="cs-CZ" sz="2800" dirty="0" smtClean="0">
              <a:solidFill>
                <a:srgbClr val="FF0000"/>
              </a:solidFill>
            </a:endParaRPr>
          </a:p>
          <a:p>
            <a:pPr algn="just"/>
            <a:r>
              <a:rPr lang="cs-CZ" sz="2800" b="1" u="sng" dirty="0" smtClean="0"/>
              <a:t>Datum vytvoření</a:t>
            </a:r>
            <a:r>
              <a:rPr lang="cs-CZ" sz="2800" dirty="0" smtClean="0"/>
              <a:t>: 01. 10. 2013</a:t>
            </a:r>
          </a:p>
          <a:p>
            <a:pPr algn="just"/>
            <a:r>
              <a:rPr lang="cs-CZ" sz="2800" b="1" u="sng" dirty="0" smtClean="0"/>
              <a:t>Klíčová slova</a:t>
            </a:r>
            <a:r>
              <a:rPr lang="cs-CZ" sz="2800" dirty="0" smtClean="0"/>
              <a:t>: Prezentace, typy prezentací, cíle, tvorba, předvádění prezentace</a:t>
            </a:r>
          </a:p>
          <a:p>
            <a:r>
              <a:rPr lang="cs-CZ" sz="2800" b="1" u="sng" dirty="0" smtClean="0"/>
              <a:t>Anotace</a:t>
            </a:r>
            <a:r>
              <a:rPr lang="cs-CZ" sz="2800" dirty="0" smtClean="0"/>
              <a:t>: Prezentace popisuje etapy práce na prezentaci.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1143000"/>
          </a:xfrm>
        </p:spPr>
        <p:txBody>
          <a:bodyPr anchor="ctr"/>
          <a:lstStyle/>
          <a:p>
            <a:pPr algn="ctr"/>
            <a:r>
              <a:rPr lang="cs-CZ" smtClean="0"/>
              <a:t>Tvorba prezentace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idx="4294967295"/>
          </p:nvPr>
        </p:nvSpPr>
        <p:spPr>
          <a:xfrm>
            <a:off x="1259632" y="2996952"/>
            <a:ext cx="6825952" cy="108012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buNone/>
            </a:pPr>
            <a:r>
              <a:rPr lang="cs-CZ" b="1" smtClean="0"/>
              <a:t>Příprava a zásady tvorby prezentace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Příprava na tvorbu prezentace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příprava</a:t>
            </a:r>
          </a:p>
          <a:p>
            <a:pPr lvl="1"/>
            <a:r>
              <a:rPr lang="cs-CZ" dirty="0" smtClean="0"/>
              <a:t>komu je určena</a:t>
            </a:r>
          </a:p>
          <a:p>
            <a:pPr lvl="1"/>
            <a:r>
              <a:rPr lang="cs-CZ" dirty="0" smtClean="0"/>
              <a:t>kde bude předváděna</a:t>
            </a:r>
          </a:p>
          <a:p>
            <a:pPr lvl="1"/>
            <a:r>
              <a:rPr lang="cs-CZ" dirty="0" smtClean="0"/>
              <a:t>jak bude předváděna</a:t>
            </a:r>
          </a:p>
          <a:p>
            <a:pPr lvl="1"/>
            <a:r>
              <a:rPr lang="cs-CZ" dirty="0" smtClean="0"/>
              <a:t>Téma – obsah a cíl</a:t>
            </a:r>
          </a:p>
          <a:p>
            <a:r>
              <a:rPr lang="cs-CZ" smtClean="0"/>
              <a:t>vlastní tvorba</a:t>
            </a:r>
          </a:p>
          <a:p>
            <a:r>
              <a:rPr lang="cs-CZ" smtClean="0"/>
              <a:t>vyzkoušení prezentace</a:t>
            </a:r>
            <a:endParaRPr lang="cs-CZ" dirty="0" smtClean="0"/>
          </a:p>
          <a:p>
            <a:r>
              <a:rPr lang="cs-CZ" smtClean="0"/>
              <a:t>publikování = zveřejnění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Cíle prezentace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motivovat posluchače</a:t>
            </a:r>
          </a:p>
          <a:p>
            <a:pPr lvl="1"/>
            <a:r>
              <a:rPr lang="cs-CZ" dirty="0" smtClean="0"/>
              <a:t>pozitivní motivace</a:t>
            </a:r>
          </a:p>
          <a:p>
            <a:r>
              <a:rPr lang="cs-CZ" dirty="0" smtClean="0"/>
              <a:t>seznámit s novinkami</a:t>
            </a:r>
          </a:p>
          <a:p>
            <a:pPr lvl="1"/>
            <a:r>
              <a:rPr lang="cs-CZ" dirty="0" smtClean="0"/>
              <a:t>výkladové prezentace</a:t>
            </a:r>
          </a:p>
          <a:p>
            <a:r>
              <a:rPr lang="cs-CZ" dirty="0" smtClean="0"/>
              <a:t>ovlivnit rozhodování</a:t>
            </a:r>
          </a:p>
          <a:p>
            <a:pPr lvl="1"/>
            <a:r>
              <a:rPr lang="cs-CZ" dirty="0" smtClean="0"/>
              <a:t>představení produktu</a:t>
            </a:r>
          </a:p>
          <a:p>
            <a:pPr lvl="1"/>
            <a:r>
              <a:rPr lang="cs-CZ" dirty="0" smtClean="0"/>
              <a:t>firemní strategie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dirty="0" smtClean="0"/>
              <a:t>Kde bude prezentace předváděna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uzavřená místnost s </a:t>
            </a:r>
            <a:r>
              <a:rPr lang="cs-CZ" dirty="0" err="1" smtClean="0"/>
              <a:t>dataprojektorem</a:t>
            </a:r>
            <a:endParaRPr lang="cs-CZ" dirty="0" smtClean="0"/>
          </a:p>
          <a:p>
            <a:pPr lvl="1"/>
            <a:r>
              <a:rPr lang="cs-CZ" dirty="0" smtClean="0"/>
              <a:t>sedící posluchači, vzdálenost od projekční plochy</a:t>
            </a:r>
          </a:p>
          <a:p>
            <a:r>
              <a:rPr lang="cs-CZ" dirty="0" smtClean="0"/>
              <a:t>velkoplošná obrazovka na veřejnosti</a:t>
            </a:r>
          </a:p>
          <a:p>
            <a:pPr lvl="1"/>
            <a:r>
              <a:rPr lang="cs-CZ" dirty="0" smtClean="0"/>
              <a:t>stojící posluchači, hluk v prostoru</a:t>
            </a:r>
          </a:p>
          <a:p>
            <a:r>
              <a:rPr lang="cs-CZ" dirty="0" smtClean="0"/>
              <a:t>individuální prohlížení na LCD</a:t>
            </a:r>
          </a:p>
          <a:p>
            <a:pPr lvl="1"/>
            <a:r>
              <a:rPr lang="cs-CZ" dirty="0" smtClean="0"/>
              <a:t>velikost písma, význam detailů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Komu je prezentace určena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věková kategorie</a:t>
            </a:r>
          </a:p>
          <a:p>
            <a:pPr lvl="1"/>
            <a:r>
              <a:rPr lang="cs-CZ" dirty="0" smtClean="0"/>
              <a:t>děti, mládež, dospělí, senioři</a:t>
            </a:r>
          </a:p>
          <a:p>
            <a:r>
              <a:rPr lang="cs-CZ" dirty="0" smtClean="0"/>
              <a:t>předpokládané znalosti posluchačů</a:t>
            </a:r>
          </a:p>
          <a:p>
            <a:pPr lvl="1"/>
            <a:r>
              <a:rPr lang="cs-CZ" dirty="0" smtClean="0"/>
              <a:t>laická veřejnost</a:t>
            </a:r>
          </a:p>
          <a:p>
            <a:pPr lvl="1"/>
            <a:r>
              <a:rPr lang="cs-CZ" dirty="0" smtClean="0"/>
              <a:t>poučená veřejnost</a:t>
            </a:r>
          </a:p>
          <a:p>
            <a:pPr lvl="1"/>
            <a:r>
              <a:rPr lang="cs-CZ" dirty="0" smtClean="0"/>
              <a:t>odborníci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se bude prezentovat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s lektorem</a:t>
            </a:r>
            <a:endParaRPr lang="cs-CZ" dirty="0" smtClean="0"/>
          </a:p>
          <a:p>
            <a:r>
              <a:rPr lang="cs-CZ" dirty="0" smtClean="0"/>
              <a:t>automatická</a:t>
            </a:r>
          </a:p>
          <a:p>
            <a:r>
              <a:rPr lang="cs-CZ" smtClean="0"/>
              <a:t>interaktivní</a:t>
            </a:r>
          </a:p>
          <a:p>
            <a:r>
              <a:rPr lang="cs-CZ" smtClean="0"/>
              <a:t>webová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Prezentace s lektorem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délka </a:t>
            </a:r>
            <a:r>
              <a:rPr lang="cs-CZ" dirty="0" smtClean="0"/>
              <a:t>prezentace podle vymezeného času</a:t>
            </a:r>
          </a:p>
          <a:p>
            <a:r>
              <a:rPr lang="cs-CZ" dirty="0" smtClean="0"/>
              <a:t>obsahuje stručná hesla</a:t>
            </a:r>
          </a:p>
          <a:p>
            <a:r>
              <a:rPr lang="cs-CZ" smtClean="0"/>
              <a:t>nepřeplněné snímky</a:t>
            </a:r>
          </a:p>
          <a:p>
            <a:r>
              <a:rPr lang="cs-CZ" smtClean="0"/>
              <a:t>střídmé animace</a:t>
            </a:r>
            <a:endParaRPr lang="cs-CZ" dirty="0" smtClean="0"/>
          </a:p>
          <a:p>
            <a:r>
              <a:rPr lang="cs-CZ" dirty="0" smtClean="0"/>
              <a:t>diskuse, prostor na dotazy </a:t>
            </a:r>
          </a:p>
          <a:p>
            <a:pPr lvl="1"/>
            <a:r>
              <a:rPr lang="cs-CZ" dirty="0" smtClean="0"/>
              <a:t>připravené rozšiřující snímky</a:t>
            </a:r>
          </a:p>
          <a:p>
            <a:pPr lvl="1"/>
            <a:r>
              <a:rPr lang="cs-CZ" dirty="0" smtClean="0"/>
              <a:t>odhadnout možné dotazy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Prezentace automatická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běží bez zásahu obsluhy i diváků</a:t>
            </a:r>
          </a:p>
          <a:p>
            <a:pPr lvl="1"/>
            <a:r>
              <a:rPr lang="cs-CZ" dirty="0" smtClean="0"/>
              <a:t>spustit a odpojit klávesnici a myš</a:t>
            </a:r>
          </a:p>
          <a:p>
            <a:r>
              <a:rPr lang="cs-CZ" dirty="0" smtClean="0"/>
              <a:t>obsahově jasná</a:t>
            </a:r>
          </a:p>
          <a:p>
            <a:r>
              <a:rPr lang="cs-CZ" dirty="0" smtClean="0"/>
              <a:t>správně načasovaná</a:t>
            </a:r>
          </a:p>
          <a:p>
            <a:r>
              <a:rPr lang="cs-CZ" dirty="0" smtClean="0"/>
              <a:t>může se stále opakovat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Prezentace interaktivní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divák </a:t>
            </a:r>
            <a:r>
              <a:rPr lang="cs-CZ" dirty="0" smtClean="0"/>
              <a:t>si ovládá prezentaci sám</a:t>
            </a:r>
          </a:p>
          <a:p>
            <a:r>
              <a:rPr lang="cs-CZ" dirty="0" smtClean="0"/>
              <a:t>postupuje vlastním tempem</a:t>
            </a:r>
          </a:p>
          <a:p>
            <a:r>
              <a:rPr lang="cs-CZ" dirty="0" smtClean="0"/>
              <a:t>je vhodné větvení podle </a:t>
            </a:r>
            <a:r>
              <a:rPr lang="cs-CZ" smtClean="0"/>
              <a:t>zájmu posluchače</a:t>
            </a:r>
          </a:p>
          <a:p>
            <a:pPr lvl="1"/>
            <a:r>
              <a:rPr lang="cs-CZ" smtClean="0"/>
              <a:t>větvení pomocí hypertextu </a:t>
            </a:r>
          </a:p>
          <a:p>
            <a:pPr lvl="1"/>
            <a:r>
              <a:rPr lang="cs-CZ" smtClean="0"/>
              <a:t>větvení pomocí akcí</a:t>
            </a:r>
          </a:p>
          <a:p>
            <a:r>
              <a:rPr lang="cs-CZ" smtClean="0"/>
              <a:t>přizpůsobit graficky na menší vzdálenost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Webová prezentace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připravit snímky </a:t>
            </a:r>
          </a:p>
          <a:p>
            <a:r>
              <a:rPr lang="cs-CZ" dirty="0" smtClean="0"/>
              <a:t>uložit jako *.HTML</a:t>
            </a:r>
          </a:p>
          <a:p>
            <a:r>
              <a:rPr lang="cs-CZ" dirty="0" smtClean="0"/>
              <a:t>prezentace je interaktivní</a:t>
            </a:r>
          </a:p>
          <a:p>
            <a:r>
              <a:rPr lang="cs-CZ" dirty="0" smtClean="0"/>
              <a:t>graficky přizpůsobit na sledování zblízka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Vlastní tvorba prezentace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zvolit program pro tvorbu prezentace</a:t>
            </a:r>
          </a:p>
          <a:p>
            <a:r>
              <a:rPr lang="cs-CZ" dirty="0" smtClean="0"/>
              <a:t>vlastní obsah </a:t>
            </a:r>
          </a:p>
          <a:p>
            <a:pPr lvl="1"/>
            <a:r>
              <a:rPr lang="cs-CZ" dirty="0" smtClean="0"/>
              <a:t>snímky</a:t>
            </a:r>
          </a:p>
          <a:p>
            <a:pPr lvl="1"/>
            <a:r>
              <a:rPr lang="cs-CZ" dirty="0" smtClean="0"/>
              <a:t>uvést zdroje</a:t>
            </a:r>
          </a:p>
          <a:p>
            <a:pPr lvl="1"/>
            <a:r>
              <a:rPr lang="cs-CZ" dirty="0" smtClean="0"/>
              <a:t>uvést kontakty</a:t>
            </a:r>
          </a:p>
          <a:p>
            <a:r>
              <a:rPr lang="cs-CZ" dirty="0" smtClean="0"/>
              <a:t>odladit</a:t>
            </a:r>
          </a:p>
          <a:p>
            <a:pPr lvl="1"/>
            <a:r>
              <a:rPr lang="cs-CZ" dirty="0" smtClean="0"/>
              <a:t>bez chyb a překlepů</a:t>
            </a:r>
          </a:p>
          <a:p>
            <a:pPr lvl="1"/>
            <a:r>
              <a:rPr lang="cs-CZ" dirty="0" smtClean="0"/>
              <a:t>správně fungovat multimedia a odkazy</a:t>
            </a:r>
          </a:p>
          <a:p>
            <a:r>
              <a:rPr lang="cs-CZ" dirty="0" smtClean="0"/>
              <a:t>vyzkoušet před zveřejněním</a:t>
            </a:r>
          </a:p>
          <a:p>
            <a:r>
              <a:rPr lang="cs-CZ" dirty="0" smtClean="0"/>
              <a:t>publikování = zveřejnění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82563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KRÁL, Mojmír a Ivo MAGERA. </a:t>
            </a:r>
            <a:r>
              <a:rPr lang="cs-CZ" sz="2000" i="1" dirty="0" smtClean="0"/>
              <a:t>Microsoft Office PowerPoint 2007: podrobná uživatelská příručka</a:t>
            </a:r>
            <a:r>
              <a:rPr lang="cs-CZ" sz="2000" dirty="0" smtClean="0"/>
              <a:t>. </a:t>
            </a:r>
            <a:r>
              <a:rPr lang="cs-CZ" sz="2000" dirty="0" err="1" smtClean="0"/>
              <a:t>Vyd</a:t>
            </a:r>
            <a:r>
              <a:rPr lang="cs-CZ" sz="2000" dirty="0" smtClean="0"/>
              <a:t>. 1. Brno: </a:t>
            </a:r>
            <a:r>
              <a:rPr lang="cs-CZ" sz="2000" dirty="0" err="1" smtClean="0"/>
              <a:t>Computer</a:t>
            </a:r>
            <a:r>
              <a:rPr lang="cs-CZ" sz="2000" dirty="0" smtClean="0"/>
              <a:t> </a:t>
            </a:r>
            <a:r>
              <a:rPr lang="cs-CZ" sz="2000" dirty="0" err="1" smtClean="0"/>
              <a:t>Press</a:t>
            </a:r>
            <a:r>
              <a:rPr lang="cs-CZ" sz="2000" dirty="0" smtClean="0"/>
              <a:t>, 360 s. </a:t>
            </a:r>
            <a:r>
              <a:rPr lang="cs-CZ" sz="2000" smtClean="0"/>
              <a:t>ISBN 978-80-251-1619-7.</a:t>
            </a:r>
            <a:endParaRPr lang="cs-CZ" sz="200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236</TotalTime>
  <Words>322</Words>
  <Application>Microsoft Office PowerPoint</Application>
  <PresentationFormat>Předvádění na obrazovce (4:3)</PresentationFormat>
  <Paragraphs>97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Tok</vt:lpstr>
      <vt:lpstr>Snímek 1</vt:lpstr>
      <vt:lpstr>Snímek 2</vt:lpstr>
      <vt:lpstr>Tvorba prezentace</vt:lpstr>
      <vt:lpstr>Příprava na tvorbu prezentace</vt:lpstr>
      <vt:lpstr>Cíle prezentace</vt:lpstr>
      <vt:lpstr>Kde bude prezentace předváděna</vt:lpstr>
      <vt:lpstr>Komu je prezentace určena</vt:lpstr>
      <vt:lpstr>Jak se bude prezentovat</vt:lpstr>
      <vt:lpstr>Prezentace s lektorem</vt:lpstr>
      <vt:lpstr>Prezentace automatická</vt:lpstr>
      <vt:lpstr>Prezentace interaktivní</vt:lpstr>
      <vt:lpstr>Webová prezentace</vt:lpstr>
      <vt:lpstr>Vlastní tvorba prezentace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</dc:title>
  <dc:creator>admin</dc:creator>
  <cp:lastModifiedBy>zstrechi</cp:lastModifiedBy>
  <cp:revision>35</cp:revision>
  <dcterms:created xsi:type="dcterms:W3CDTF">2013-10-10T17:29:58Z</dcterms:created>
  <dcterms:modified xsi:type="dcterms:W3CDTF">2014-01-17T12:06:16Z</dcterms:modified>
</cp:coreProperties>
</file>