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0"/>
  </p:notesMasterIdLst>
  <p:handoutMasterIdLst>
    <p:handoutMasterId r:id="rId21"/>
  </p:handout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6" r:id="rId9"/>
    <p:sldId id="267" r:id="rId10"/>
    <p:sldId id="268" r:id="rId11"/>
    <p:sldId id="269" r:id="rId12"/>
    <p:sldId id="270" r:id="rId13"/>
    <p:sldId id="261" r:id="rId14"/>
    <p:sldId id="262" r:id="rId15"/>
    <p:sldId id="271" r:id="rId16"/>
    <p:sldId id="263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1pPr>
    <a:lvl2pPr marL="389626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2pPr>
    <a:lvl3pPr marL="779252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3pPr>
    <a:lvl4pPr marL="1168878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4pPr>
    <a:lvl5pPr marL="1558503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5pPr>
    <a:lvl6pPr marL="1948129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6pPr>
    <a:lvl7pPr marL="2337755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7pPr>
    <a:lvl8pPr marL="2727381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8pPr>
    <a:lvl9pPr marL="3117007" algn="l" defTabSz="779252" rtl="0" eaLnBrk="1" latinLnBrk="0" hangingPunct="1">
      <a:defRPr sz="15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9" d="100"/>
          <a:sy n="79" d="100"/>
        </p:scale>
        <p:origin x="-204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8FC20A-9B69-448E-91F5-D6FAF263F88E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14B25B-4C86-4FBC-8C5A-DBF3443B65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6209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4A7D0C-4BC4-47AF-8CF2-7CECA0726DB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15B895-FC39-4C90-97D0-3DC1E0A462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4257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1pPr>
    <a:lvl2pPr marL="389626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2pPr>
    <a:lvl3pPr marL="779252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3pPr>
    <a:lvl4pPr marL="1168878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4pPr>
    <a:lvl5pPr marL="1558503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5pPr>
    <a:lvl6pPr marL="1948129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6pPr>
    <a:lvl7pPr marL="2337755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7pPr>
    <a:lvl8pPr marL="2727381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8pPr>
    <a:lvl9pPr marL="3117007" algn="l" defTabSz="779252" rtl="0" eaLnBrk="1" latinLnBrk="0" hangingPunct="1">
      <a:defRPr sz="10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5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3896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792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688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558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9481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3377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7273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1170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942E8-8AF0-4F1B-8FDA-2D3ECADD108F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9"/>
            <a:ext cx="8229600" cy="4626547"/>
          </a:xfrm>
        </p:spPr>
        <p:txBody>
          <a:bodyPr/>
          <a:lstStyle>
            <a:lvl1pPr marL="714375" indent="-444500">
              <a:defRPr/>
            </a:lvl1pPr>
            <a:lvl2pPr marL="981075" indent="-242888">
              <a:defRPr/>
            </a:lvl2pPr>
            <a:lvl3pPr marL="1254125" indent="-204788">
              <a:defRPr/>
            </a:lvl3pPr>
            <a:lvl4pPr marL="1608138" indent="-193675">
              <a:defRPr/>
            </a:lvl4pPr>
            <a:lvl5pPr marL="1978025" indent="-193675">
              <a:defRPr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04D13-0809-45C1-9FFC-2A1265812619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s anim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9"/>
            <a:ext cx="8229600" cy="4626547"/>
          </a:xfrm>
        </p:spPr>
        <p:txBody>
          <a:bodyPr/>
          <a:lstStyle>
            <a:lvl1pPr marL="714375" indent="-444500">
              <a:defRPr/>
            </a:lvl1pPr>
            <a:lvl2pPr marL="981075" indent="-242888">
              <a:defRPr/>
            </a:lvl2pPr>
            <a:lvl3pPr marL="1254125" indent="-204788">
              <a:defRPr/>
            </a:lvl3pPr>
            <a:lvl4pPr marL="1608138" indent="-193675">
              <a:defRPr/>
            </a:lvl4pPr>
            <a:lvl5pPr marL="1978025" indent="-193675">
              <a:defRPr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04D13-0809-45C1-9FFC-2A1265812619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7" y="4406903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34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7" y="2667003"/>
            <a:ext cx="7827201" cy="1500187"/>
          </a:xfrm>
        </p:spPr>
        <p:txBody>
          <a:bodyPr anchor="b"/>
          <a:lstStyle>
            <a:lvl1pPr marL="0" indent="0">
              <a:buNone/>
              <a:defRPr sz="1700">
                <a:solidFill>
                  <a:schemeClr val="tx1"/>
                </a:solidFill>
              </a:defRPr>
            </a:lvl1pPr>
            <a:lvl2pPr marL="38962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77925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16887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55850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94812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33775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72738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11700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F02CF-F5CD-447C-A246-A27F8384B425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3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3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ABD46-CB99-4421-90FC-DA3B5021D354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600201"/>
            <a:ext cx="4040188" cy="639763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389626" indent="0">
              <a:buNone/>
              <a:defRPr sz="1700" b="1"/>
            </a:lvl2pPr>
            <a:lvl3pPr marL="779252" indent="0">
              <a:buNone/>
              <a:defRPr sz="1500" b="1"/>
            </a:lvl3pPr>
            <a:lvl4pPr marL="1168878" indent="0">
              <a:buNone/>
              <a:defRPr sz="1400" b="1"/>
            </a:lvl4pPr>
            <a:lvl5pPr marL="1558503" indent="0">
              <a:buNone/>
              <a:defRPr sz="1400" b="1"/>
            </a:lvl5pPr>
            <a:lvl6pPr marL="1948129" indent="0">
              <a:buNone/>
              <a:defRPr sz="1400" b="1"/>
            </a:lvl6pPr>
            <a:lvl7pPr marL="2337755" indent="0">
              <a:buNone/>
              <a:defRPr sz="1400" b="1"/>
            </a:lvl7pPr>
            <a:lvl8pPr marL="2727381" indent="0">
              <a:buNone/>
              <a:defRPr sz="1400" b="1"/>
            </a:lvl8pPr>
            <a:lvl9pPr marL="3117007" indent="0">
              <a:buNone/>
              <a:defRPr sz="14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297112"/>
            <a:ext cx="4040188" cy="3951288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5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600201"/>
            <a:ext cx="4041775" cy="639763"/>
          </a:xfrm>
        </p:spPr>
        <p:txBody>
          <a:bodyPr anchor="b"/>
          <a:lstStyle>
            <a:lvl1pPr marL="0" indent="0">
              <a:buNone/>
              <a:defRPr sz="2000" b="1"/>
            </a:lvl1pPr>
            <a:lvl2pPr marL="389626" indent="0">
              <a:buNone/>
              <a:defRPr sz="1700" b="1"/>
            </a:lvl2pPr>
            <a:lvl3pPr marL="779252" indent="0">
              <a:buNone/>
              <a:defRPr sz="1500" b="1"/>
            </a:lvl3pPr>
            <a:lvl4pPr marL="1168878" indent="0">
              <a:buNone/>
              <a:defRPr sz="1400" b="1"/>
            </a:lvl4pPr>
            <a:lvl5pPr marL="1558503" indent="0">
              <a:buNone/>
              <a:defRPr sz="1400" b="1"/>
            </a:lvl5pPr>
            <a:lvl6pPr marL="1948129" indent="0">
              <a:buNone/>
              <a:defRPr sz="1400" b="1"/>
            </a:lvl6pPr>
            <a:lvl7pPr marL="2337755" indent="0">
              <a:buNone/>
              <a:defRPr sz="1400" b="1"/>
            </a:lvl7pPr>
            <a:lvl8pPr marL="2727381" indent="0">
              <a:buNone/>
              <a:defRPr sz="1400" b="1"/>
            </a:lvl8pPr>
            <a:lvl9pPr marL="3117007" indent="0">
              <a:buNone/>
              <a:defRPr sz="14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2297112"/>
            <a:ext cx="4041775" cy="3951288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5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95803-B9D7-4DC3-A1EB-8523BC166EF1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3EE94-8B61-4C3B-82B7-E422B117A78F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11A47-74DA-4996-9252-EBB3EE273EE6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4"/>
            <a:ext cx="8229600" cy="793751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4" y="1371601"/>
            <a:ext cx="5111751" cy="4754563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0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5" y="1371601"/>
            <a:ext cx="3008313" cy="4754563"/>
          </a:xfrm>
        </p:spPr>
        <p:txBody>
          <a:bodyPr/>
          <a:lstStyle>
            <a:lvl1pPr marL="0" indent="0">
              <a:buNone/>
              <a:defRPr sz="1200"/>
            </a:lvl1pPr>
            <a:lvl2pPr marL="389626" indent="0">
              <a:buNone/>
              <a:defRPr sz="1000"/>
            </a:lvl2pPr>
            <a:lvl3pPr marL="779252" indent="0">
              <a:buNone/>
              <a:defRPr sz="900"/>
            </a:lvl3pPr>
            <a:lvl4pPr marL="1168878" indent="0">
              <a:buNone/>
              <a:defRPr sz="800"/>
            </a:lvl4pPr>
            <a:lvl5pPr marL="1558503" indent="0">
              <a:buNone/>
              <a:defRPr sz="800"/>
            </a:lvl5pPr>
            <a:lvl6pPr marL="1948129" indent="0">
              <a:buNone/>
              <a:defRPr sz="800"/>
            </a:lvl6pPr>
            <a:lvl7pPr marL="2337755" indent="0">
              <a:buNone/>
              <a:defRPr sz="800"/>
            </a:lvl7pPr>
            <a:lvl8pPr marL="2727381" indent="0">
              <a:buNone/>
              <a:defRPr sz="800"/>
            </a:lvl8pPr>
            <a:lvl9pPr marL="3117007" indent="0">
              <a:buNone/>
              <a:defRPr sz="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0D32E-B136-4516-854A-07384B3FB679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3"/>
            <a:ext cx="5486400" cy="566739"/>
          </a:xfrm>
          <a:prstGeom prst="rect">
            <a:avLst/>
          </a:prstGeom>
        </p:spPr>
        <p:txBody>
          <a:bodyPr anchor="b"/>
          <a:lstStyle>
            <a:lvl1pPr algn="l">
              <a:defRPr sz="17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42"/>
            <a:ext cx="5486400" cy="804863"/>
          </a:xfrm>
        </p:spPr>
        <p:txBody>
          <a:bodyPr/>
          <a:lstStyle>
            <a:lvl1pPr marL="0" indent="0">
              <a:buNone/>
              <a:defRPr sz="1200"/>
            </a:lvl1pPr>
            <a:lvl2pPr marL="389626" indent="0">
              <a:buNone/>
              <a:defRPr sz="1000"/>
            </a:lvl2pPr>
            <a:lvl3pPr marL="779252" indent="0">
              <a:buNone/>
              <a:defRPr sz="900"/>
            </a:lvl3pPr>
            <a:lvl4pPr marL="1168878" indent="0">
              <a:buNone/>
              <a:defRPr sz="800"/>
            </a:lvl4pPr>
            <a:lvl5pPr marL="1558503" indent="0">
              <a:buNone/>
              <a:defRPr sz="800"/>
            </a:lvl5pPr>
            <a:lvl6pPr marL="1948129" indent="0">
              <a:buNone/>
              <a:defRPr sz="800"/>
            </a:lvl6pPr>
            <a:lvl7pPr marL="2337755" indent="0">
              <a:buNone/>
              <a:defRPr sz="800"/>
            </a:lvl7pPr>
            <a:lvl8pPr marL="2727381" indent="0">
              <a:buNone/>
              <a:defRPr sz="800"/>
            </a:lvl8pPr>
            <a:lvl9pPr marL="3117007" indent="0">
              <a:buNone/>
              <a:defRPr sz="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FEB65-F5A8-499A-918D-D0DB1DD549D5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0B3C5-F0E8-4920-AB0B-2630E46EE86E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42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4"/>
            <a:ext cx="1868424" cy="365125"/>
          </a:xfrm>
        </p:spPr>
        <p:txBody>
          <a:bodyPr/>
          <a:lstStyle/>
          <a:p>
            <a:fld id="{9C78F9AD-86A9-4731-85F0-88EC417DBA00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7" y="1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7925" tIns="38963" rIns="77925" bIns="38963"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3"/>
            <a:ext cx="8229600" cy="4525963"/>
          </a:xfrm>
          <a:prstGeom prst="rect">
            <a:avLst/>
          </a:prstGeom>
        </p:spPr>
        <p:txBody>
          <a:bodyPr vert="horz" lIns="77925" tIns="38963" rIns="77925" bIns="38963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4"/>
            <a:ext cx="2133600" cy="365125"/>
          </a:xfrm>
          <a:prstGeom prst="rect">
            <a:avLst/>
          </a:prstGeom>
        </p:spPr>
        <p:txBody>
          <a:bodyPr vert="horz" lIns="77925" tIns="38963" rIns="77925" bIns="38963" rtlCol="0" anchor="ctr"/>
          <a:lstStyle>
            <a:lvl1pPr algn="r">
              <a:defRPr sz="1000">
                <a:solidFill>
                  <a:sysClr val="windowText" lastClr="000000"/>
                </a:solidFill>
              </a:defRPr>
            </a:lvl1pPr>
          </a:lstStyle>
          <a:p>
            <a:fld id="{F77DE95A-1243-4973-AA68-A977696B9A7B}" type="datetime1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4"/>
            <a:ext cx="2895600" cy="365125"/>
          </a:xfrm>
          <a:prstGeom prst="rect">
            <a:avLst/>
          </a:prstGeom>
        </p:spPr>
        <p:txBody>
          <a:bodyPr vert="horz" lIns="77925" tIns="38963" rIns="77925" bIns="38963" rtlCol="0" anchor="ctr"/>
          <a:lstStyle>
            <a:lvl1pPr algn="ctr">
              <a:defRPr sz="10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4"/>
            <a:ext cx="2133600" cy="365125"/>
          </a:xfrm>
          <a:prstGeom prst="rect">
            <a:avLst/>
          </a:prstGeom>
        </p:spPr>
        <p:txBody>
          <a:bodyPr vert="horz" lIns="77925" tIns="38963" rIns="77925" bIns="38963" rtlCol="0" anchor="ctr"/>
          <a:lstStyle>
            <a:lvl1pPr algn="l">
              <a:defRPr sz="1000">
                <a:solidFill>
                  <a:sysClr val="windowText" lastClr="000000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  <a:effectLst/>
        </p:spPr>
        <p:txBody>
          <a:bodyPr vert="horz" lIns="77925" tIns="38963" rIns="77925" bIns="38963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3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</p:sldLayoutIdLst>
  <p:hf hdr="0" ftr="0" dt="0"/>
  <p:txStyles>
    <p:titleStyle>
      <a:lvl1pPr algn="l" defTabSz="779252" rtl="0" eaLnBrk="1" latinLnBrk="0" hangingPunct="1">
        <a:spcBef>
          <a:spcPct val="0"/>
        </a:spcBef>
        <a:buNone/>
        <a:defRPr sz="3700" b="1" kern="1200" cap="none" spc="0">
          <a:ln w="12700">
            <a:solidFill>
              <a:schemeClr val="tx2">
                <a:satMod val="155000"/>
              </a:schemeClr>
            </a:solidFill>
            <a:prstDash val="solid"/>
          </a:ln>
          <a:solidFill>
            <a:schemeClr val="bg2">
              <a:tint val="85000"/>
              <a:satMod val="155000"/>
            </a:schemeClr>
          </a:solidFill>
          <a:effectLst>
            <a:outerShdw blurRad="41275" dist="20320" dir="18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92219" indent="-292219" algn="l" defTabSz="779252" rtl="0" eaLnBrk="1" latinLnBrk="0" hangingPunct="1">
        <a:spcBef>
          <a:spcPct val="20000"/>
        </a:spcBef>
        <a:buClr>
          <a:schemeClr val="tx2"/>
        </a:buClr>
        <a:buSzPct val="70000"/>
        <a:buFont typeface="Symbol" pitchFamily="18" charset="2"/>
        <a:buChar char="·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33142" indent="-243516" algn="l" defTabSz="779252" rtl="0" eaLnBrk="1" latinLnBrk="0" hangingPunct="1">
        <a:spcBef>
          <a:spcPct val="20000"/>
        </a:spcBef>
        <a:buClr>
          <a:schemeClr val="accent4"/>
        </a:buClr>
        <a:buSzPct val="60000"/>
        <a:buFont typeface="Symbol" pitchFamily="18" charset="2"/>
        <a:buChar char="·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74065" indent="-194813" algn="l" defTabSz="779252" rtl="0" eaLnBrk="1" latinLnBrk="0" hangingPunct="1">
        <a:spcBef>
          <a:spcPct val="20000"/>
        </a:spcBef>
        <a:buClr>
          <a:schemeClr val="accent5"/>
        </a:buClr>
        <a:buSzPct val="57000"/>
        <a:buFont typeface="Symbol" pitchFamily="18" charset="2"/>
        <a:buChar char="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63690" indent="-194813" algn="l" defTabSz="779252" rtl="0" eaLnBrk="1" latinLnBrk="0" hangingPunct="1">
        <a:spcBef>
          <a:spcPct val="20000"/>
        </a:spcBef>
        <a:buClr>
          <a:schemeClr val="accent6"/>
        </a:buClr>
        <a:buSzPct val="55000"/>
        <a:buFont typeface="Symbol" pitchFamily="18" charset="2"/>
        <a:buChar char="·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53316" indent="-194813" algn="l" defTabSz="779252" rtl="0" eaLnBrk="1" latinLnBrk="0" hangingPunct="1">
        <a:spcBef>
          <a:spcPct val="20000"/>
        </a:spcBef>
        <a:buClr>
          <a:schemeClr val="accent2"/>
        </a:buClr>
        <a:buSzPct val="50000"/>
        <a:buFont typeface="Symbol" pitchFamily="18" charset="2"/>
        <a:buChar char="·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42942" indent="-194813" algn="l" defTabSz="779252" rtl="0" eaLnBrk="1" latinLnBrk="0" hangingPunct="1">
        <a:spcBef>
          <a:spcPct val="20000"/>
        </a:spcBef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32568" indent="-194813" algn="l" defTabSz="779252" rtl="0" eaLnBrk="1" latinLnBrk="0" hangingPunct="1">
        <a:spcBef>
          <a:spcPct val="20000"/>
        </a:spcBef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2922194" indent="-194813" algn="l" defTabSz="779252" rtl="0" eaLnBrk="1" latinLnBrk="0" hangingPunct="1">
        <a:spcBef>
          <a:spcPct val="20000"/>
        </a:spcBef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311820" indent="-194813" algn="l" defTabSz="779252" rtl="0" eaLnBrk="1" latinLnBrk="0" hangingPunct="1">
        <a:spcBef>
          <a:spcPct val="20000"/>
        </a:spcBef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89626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79252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68878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58503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948129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337755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727381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117007" algn="l" defTabSz="779252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1005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VY_32_INOVACE_042.ICT.13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smtClean="0"/>
              <a:t>Grafická úprava prezentace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042.ICT.13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Grafická úprava prezentace</a:t>
            </a:r>
            <a:endParaRPr lang="cs-CZ" sz="20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801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12. 10. 2013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</a:t>
            </a:r>
            <a:r>
              <a:rPr lang="cs-CZ" sz="2800" smtClean="0"/>
              <a:t> Prezentace, </a:t>
            </a:r>
            <a:r>
              <a:rPr lang="cs-CZ" sz="2800" dirty="0" smtClean="0"/>
              <a:t>rozložení snímku, motivy 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Prezentace obsahuje dva náměty na vytvoření prezentace. Popisuje, jak přizpůsobit hotovou grafickou úpravu vlastním představám.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Grafická úprava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Power</a:t>
            </a:r>
            <a:r>
              <a:rPr lang="cs-CZ" dirty="0" smtClean="0"/>
              <a:t> Point 2007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rozložení </a:t>
            </a:r>
            <a:r>
              <a:rPr lang="cs-CZ" dirty="0" smtClean="0"/>
              <a:t>snímku</a:t>
            </a:r>
          </a:p>
          <a:p>
            <a:r>
              <a:rPr lang="cs-CZ" dirty="0" smtClean="0"/>
              <a:t>pozadí snímku</a:t>
            </a:r>
          </a:p>
          <a:p>
            <a:r>
              <a:rPr lang="cs-CZ" dirty="0" smtClean="0"/>
              <a:t>písmo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Grafická úprava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41338" indent="-271463"/>
            <a:r>
              <a:rPr lang="cs-CZ" smtClean="0"/>
              <a:t>Vytvořte prezentaci</a:t>
            </a:r>
            <a:r>
              <a:rPr lang="cs-CZ" dirty="0" smtClean="0"/>
              <a:t>, ve které se představíte svým </a:t>
            </a:r>
            <a:r>
              <a:rPr lang="cs-CZ" smtClean="0"/>
              <a:t>spolužákům.</a:t>
            </a:r>
          </a:p>
          <a:p>
            <a:pPr marL="541338" indent="-271463"/>
            <a:r>
              <a:rPr lang="cs-CZ" smtClean="0"/>
              <a:t>Prezentace s lektorem</a:t>
            </a:r>
            <a:endParaRPr lang="cs-CZ" dirty="0" smtClean="0"/>
          </a:p>
          <a:p>
            <a:pPr marL="541338" indent="-271463"/>
            <a:r>
              <a:rPr lang="cs-CZ" dirty="0" smtClean="0"/>
              <a:t>Rozsah prezentace max. 7 minut a 3 minuty prostor na dotazy.</a:t>
            </a:r>
          </a:p>
          <a:p>
            <a:pPr marL="541338" indent="-271463"/>
            <a:r>
              <a:rPr lang="cs-CZ" dirty="0" smtClean="0"/>
              <a:t>Předvedení prezentace v učebně s pomocí projektoru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A: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Úkol:  Prohlédněte si na kartě (Domů) </a:t>
            </a:r>
            <a:r>
              <a:rPr lang="cs-CZ" smtClean="0"/>
              <a:t>různá rozložení </a:t>
            </a:r>
            <a:r>
              <a:rPr lang="cs-CZ" dirty="0" smtClean="0"/>
              <a:t>snímku a navrhněte příklady využití některých typů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Rozložení </a:t>
            </a:r>
            <a:r>
              <a:rPr lang="cs-CZ" dirty="0" smtClean="0"/>
              <a:t>snímku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Typ rozložení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1" y="2297112"/>
            <a:ext cx="2962671" cy="3951288"/>
          </a:xfrm>
        </p:spPr>
        <p:txBody>
          <a:bodyPr/>
          <a:lstStyle/>
          <a:p>
            <a:r>
              <a:rPr lang="cs-CZ" dirty="0" smtClean="0"/>
              <a:t>úvodní snímek</a:t>
            </a:r>
          </a:p>
          <a:p>
            <a:r>
              <a:rPr lang="cs-CZ" dirty="0" smtClean="0"/>
              <a:t>nadpis a obsah</a:t>
            </a:r>
          </a:p>
          <a:p>
            <a:r>
              <a:rPr lang="cs-CZ" dirty="0" smtClean="0"/>
              <a:t>dva obsahy</a:t>
            </a:r>
          </a:p>
          <a:p>
            <a:r>
              <a:rPr lang="cs-CZ" dirty="0" smtClean="0"/>
              <a:t>obrázek s titulkem</a:t>
            </a: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3635896" y="2297112"/>
            <a:ext cx="5050909" cy="3951288"/>
          </a:xfrm>
        </p:spPr>
        <p:txBody>
          <a:bodyPr/>
          <a:lstStyle/>
          <a:p>
            <a:r>
              <a:rPr lang="cs-CZ" dirty="0" smtClean="0"/>
              <a:t>jméno a postavení ve škole (student)</a:t>
            </a:r>
          </a:p>
          <a:p>
            <a:r>
              <a:rPr lang="cs-CZ" dirty="0" smtClean="0"/>
              <a:t>historie školní docházky</a:t>
            </a:r>
          </a:p>
          <a:p>
            <a:r>
              <a:rPr lang="cs-CZ" dirty="0" smtClean="0"/>
              <a:t>zájmy a obrázek</a:t>
            </a:r>
          </a:p>
          <a:p>
            <a:r>
              <a:rPr lang="cs-CZ" dirty="0" smtClean="0"/>
              <a:t>domácí mazlíček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Návrh řešení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19672" y="4869160"/>
            <a:ext cx="5400601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7925" tIns="38963" rIns="77925" bIns="38963" rtlCol="0" anchor="ctr"/>
          <a:lstStyle/>
          <a:p>
            <a:pPr algn="ctr"/>
            <a:r>
              <a:rPr lang="cs-CZ" sz="2400" dirty="0" smtClean="0"/>
              <a:t>Doporučuje se používat </a:t>
            </a:r>
            <a:r>
              <a:rPr lang="cs-CZ" sz="2400" smtClean="0"/>
              <a:t>hotová rozložení</a:t>
            </a:r>
            <a:endParaRPr lang="cs-CZ" sz="24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9" grpId="0" uiExpand="1" build="p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99619"/>
            <a:ext cx="8435280" cy="4626547"/>
          </a:xfrm>
        </p:spPr>
        <p:txBody>
          <a:bodyPr>
            <a:normAutofit/>
          </a:bodyPr>
          <a:lstStyle/>
          <a:p>
            <a:r>
              <a:rPr lang="cs-CZ" dirty="0" smtClean="0"/>
              <a:t>Vytvořte prezentaci, kterou byste se představili mezinárodní skupině studentů</a:t>
            </a:r>
          </a:p>
          <a:p>
            <a:pPr lvl="1"/>
            <a:r>
              <a:rPr lang="cs-CZ" dirty="0" smtClean="0"/>
              <a:t>představte sebe</a:t>
            </a:r>
          </a:p>
          <a:p>
            <a:pPr lvl="1"/>
            <a:r>
              <a:rPr lang="cs-CZ" dirty="0" smtClean="0"/>
              <a:t>svoje město</a:t>
            </a:r>
          </a:p>
          <a:p>
            <a:pPr lvl="1"/>
            <a:r>
              <a:rPr lang="cs-CZ" dirty="0" smtClean="0"/>
              <a:t>ČR</a:t>
            </a:r>
          </a:p>
          <a:p>
            <a:r>
              <a:rPr lang="cs-CZ" smtClean="0"/>
              <a:t>Prezentace </a:t>
            </a:r>
            <a:r>
              <a:rPr lang="cs-CZ" dirty="0" smtClean="0"/>
              <a:t>s lektorem</a:t>
            </a:r>
          </a:p>
          <a:p>
            <a:r>
              <a:rPr lang="cs-CZ" smtClean="0"/>
              <a:t>Použitý jazyk angličtina</a:t>
            </a:r>
            <a:endParaRPr lang="cs-CZ" dirty="0"/>
          </a:p>
          <a:p>
            <a:r>
              <a:rPr lang="cs-CZ" dirty="0" smtClean="0"/>
              <a:t>R</a:t>
            </a:r>
            <a:r>
              <a:rPr lang="cs-CZ" smtClean="0"/>
              <a:t>ozsah </a:t>
            </a:r>
            <a:r>
              <a:rPr lang="cs-CZ" dirty="0"/>
              <a:t>max. 7 min. a 3 minuty na </a:t>
            </a:r>
            <a:r>
              <a:rPr lang="cs-CZ" dirty="0" smtClean="0"/>
              <a:t>dotazy</a:t>
            </a:r>
          </a:p>
          <a:p>
            <a:r>
              <a:rPr lang="cs-CZ" smtClean="0"/>
              <a:t>Promítání </a:t>
            </a:r>
            <a:r>
              <a:rPr lang="cs-CZ" dirty="0" smtClean="0"/>
              <a:t>ve větší </a:t>
            </a:r>
            <a:r>
              <a:rPr lang="cs-CZ" smtClean="0"/>
              <a:t>uzavřené místnosti				s </a:t>
            </a:r>
            <a:r>
              <a:rPr lang="cs-CZ" dirty="0" smtClean="0"/>
              <a:t>dataprojektorem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Úkol: B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28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Typ rozvržení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1" y="2297112"/>
            <a:ext cx="2962671" cy="3951288"/>
          </a:xfrm>
        </p:spPr>
        <p:txBody>
          <a:bodyPr/>
          <a:lstStyle/>
          <a:p>
            <a:r>
              <a:rPr lang="cs-CZ" dirty="0" smtClean="0"/>
              <a:t>úvodní snímek</a:t>
            </a:r>
          </a:p>
          <a:p>
            <a:r>
              <a:rPr lang="cs-CZ" dirty="0" smtClean="0"/>
              <a:t>nadpis a obsah</a:t>
            </a:r>
          </a:p>
          <a:p>
            <a:r>
              <a:rPr lang="cs-CZ" dirty="0" smtClean="0"/>
              <a:t>obrázek s titulkem</a:t>
            </a:r>
          </a:p>
          <a:p>
            <a:r>
              <a:rPr lang="cs-CZ" dirty="0"/>
              <a:t>dva obsahy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3635896" y="2297112"/>
            <a:ext cx="5050909" cy="3951288"/>
          </a:xfrm>
        </p:spPr>
        <p:txBody>
          <a:bodyPr/>
          <a:lstStyle/>
          <a:p>
            <a:r>
              <a:rPr lang="cs-CZ" dirty="0" smtClean="0"/>
              <a:t>stát, město, jméno studenta </a:t>
            </a:r>
          </a:p>
          <a:p>
            <a:r>
              <a:rPr lang="cs-CZ" dirty="0" smtClean="0"/>
              <a:t>fakta nebo zajímavosti o ČR</a:t>
            </a:r>
          </a:p>
          <a:p>
            <a:r>
              <a:rPr lang="cs-CZ" dirty="0" smtClean="0"/>
              <a:t>obrázek  vašeho města, hlavního města</a:t>
            </a:r>
          </a:p>
          <a:p>
            <a:r>
              <a:rPr lang="cs-CZ" dirty="0"/>
              <a:t>zájmy a obrázek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Návrh na rozvržení snímků</a:t>
            </a:r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6986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Karta Návr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001" r="1001"/>
          <a:stretch>
            <a:fillRect/>
          </a:stretch>
        </p:blipFill>
        <p:spPr>
          <a:xfrm>
            <a:off x="539552" y="2185049"/>
            <a:ext cx="8064896" cy="3256253"/>
          </a:xfrm>
          <a:ln>
            <a:solidFill>
              <a:schemeClr val="tx1"/>
            </a:solidFill>
          </a:ln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Karta Návrh - úprava pozadí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979712" y="2348880"/>
            <a:ext cx="648072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23928" y="3212976"/>
            <a:ext cx="576064" cy="4320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Hledat motiv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90662" y="1827213"/>
            <a:ext cx="6162675" cy="3971925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Vybírání motivů</a:t>
            </a: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940152" y="3429000"/>
            <a:ext cx="1080120" cy="72008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Hledat motivy_v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1703"/>
          <a:stretch>
            <a:fillRect/>
          </a:stretch>
        </p:blipFill>
        <p:spPr>
          <a:xfrm>
            <a:off x="467544" y="1772816"/>
            <a:ext cx="8172450" cy="3960440"/>
          </a:xfrm>
          <a:ln>
            <a:solidFill>
              <a:schemeClr val="tx1"/>
            </a:solidFill>
          </a:ln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Přizpůsobit motiv</a:t>
            </a: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516216" y="2276872"/>
            <a:ext cx="648072" cy="86409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380312" y="2276872"/>
            <a:ext cx="1224136" cy="86409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vybrat z motivů</a:t>
            </a:r>
          </a:p>
          <a:p>
            <a:r>
              <a:rPr lang="cs-CZ" dirty="0" smtClean="0"/>
              <a:t>zvolit barvu motivu</a:t>
            </a:r>
          </a:p>
          <a:p>
            <a:r>
              <a:rPr lang="cs-CZ" dirty="0" smtClean="0"/>
              <a:t>změnit písmo </a:t>
            </a:r>
            <a:r>
              <a:rPr lang="cs-CZ" smtClean="0"/>
              <a:t>aktuálního motivu (zobrazovat češtinu)</a:t>
            </a:r>
            <a:endParaRPr lang="cs-CZ" dirty="0" smtClean="0"/>
          </a:p>
          <a:p>
            <a:r>
              <a:rPr lang="cs-CZ" dirty="0" smtClean="0"/>
              <a:t>skrýt grafiku pozadí</a:t>
            </a:r>
          </a:p>
          <a:p>
            <a:r>
              <a:rPr lang="cs-CZ" dirty="0" smtClean="0"/>
              <a:t>vybrat jiný styl pozadí </a:t>
            </a:r>
          </a:p>
          <a:p>
            <a:r>
              <a:rPr lang="cs-CZ" smtClean="0"/>
              <a:t>tvořit </a:t>
            </a:r>
            <a:r>
              <a:rPr lang="cs-CZ" dirty="0" smtClean="0"/>
              <a:t>zcela nový motiv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Vlastní úprava pozadí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použití</a:t>
            </a:r>
          </a:p>
          <a:p>
            <a:pPr lvl="1"/>
            <a:r>
              <a:rPr lang="cs-CZ" dirty="0" smtClean="0"/>
              <a:t>snímky na </a:t>
            </a:r>
            <a:r>
              <a:rPr lang="cs-CZ" dirty="0" err="1" smtClean="0"/>
              <a:t>dataprojektoru</a:t>
            </a:r>
            <a:r>
              <a:rPr lang="cs-CZ" dirty="0" smtClean="0"/>
              <a:t> většinou 4:3</a:t>
            </a:r>
          </a:p>
          <a:p>
            <a:pPr lvl="1"/>
            <a:r>
              <a:rPr lang="cs-CZ" dirty="0" smtClean="0"/>
              <a:t>širokoúhlé LCD 16:9</a:t>
            </a:r>
          </a:p>
          <a:p>
            <a:pPr lvl="1"/>
            <a:r>
              <a:rPr lang="cs-CZ" dirty="0" smtClean="0"/>
              <a:t>orientace snímků </a:t>
            </a:r>
            <a:r>
              <a:rPr lang="cs-CZ" smtClean="0"/>
              <a:t>na šířku</a:t>
            </a:r>
          </a:p>
          <a:p>
            <a:pPr lvl="1"/>
            <a:r>
              <a:rPr lang="cs-CZ" smtClean="0"/>
              <a:t>tisk snímků A4 na výšku, na šířku</a:t>
            </a:r>
          </a:p>
          <a:p>
            <a:pPr lvl="1"/>
            <a:r>
              <a:rPr lang="cs-CZ" smtClean="0"/>
              <a:t>číslování snímků na kartě (Vložení)</a:t>
            </a:r>
          </a:p>
          <a:p>
            <a:pPr lvl="1"/>
            <a:r>
              <a:rPr lang="cs-CZ" smtClean="0"/>
              <a:t>tisk </a:t>
            </a:r>
            <a:r>
              <a:rPr lang="cs-CZ" dirty="0" smtClean="0"/>
              <a:t>podkladů - všechny </a:t>
            </a:r>
            <a:r>
              <a:rPr lang="cs-CZ" smtClean="0"/>
              <a:t>promítané snímky (více snímků na A4)</a:t>
            </a:r>
          </a:p>
          <a:p>
            <a:pPr lvl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Vzhled stránky a </a:t>
            </a:r>
            <a:r>
              <a:rPr lang="cs-CZ" sz="2800" smtClean="0"/>
              <a:t>orientace snímku v Návrhu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uložit </a:t>
            </a:r>
            <a:r>
              <a:rPr lang="cs-CZ" dirty="0" smtClean="0"/>
              <a:t>přizpůsobenou šablonu na kartě (Návrh) (Motivy) (Uložit aktuální motiv) </a:t>
            </a:r>
            <a:r>
              <a:rPr lang="cs-CZ" smtClean="0"/>
              <a:t>*.thmx</a:t>
            </a:r>
            <a:endParaRPr lang="cs-CZ" dirty="0" smtClean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Uložení vlastní úpravy</a:t>
            </a:r>
            <a:endParaRPr lang="cs-CZ" dirty="0"/>
          </a:p>
        </p:txBody>
      </p:sp>
      <p:pic>
        <p:nvPicPr>
          <p:cNvPr id="5" name="Obrázek 4" descr="Hledat motiv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420889"/>
            <a:ext cx="6256580" cy="4032448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2051720" y="6093296"/>
            <a:ext cx="1728192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otevřít prezentaci</a:t>
            </a:r>
          </a:p>
          <a:p>
            <a:r>
              <a:rPr lang="cs-CZ" dirty="0" smtClean="0"/>
              <a:t>(Návrh) (Motivy) (Hledat motivy)</a:t>
            </a:r>
          </a:p>
          <a:p>
            <a:r>
              <a:rPr lang="cs-CZ" dirty="0" smtClean="0"/>
              <a:t>v souborovém systému vyhledat *.</a:t>
            </a:r>
            <a:r>
              <a:rPr lang="cs-CZ" dirty="0" err="1" smtClean="0"/>
              <a:t>thmx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využít motiv *.</a:t>
            </a:r>
            <a:r>
              <a:rPr lang="cs-CZ" dirty="0" err="1" smtClean="0"/>
              <a:t>thmx</a:t>
            </a:r>
            <a:endParaRPr lang="cs-CZ" dirty="0"/>
          </a:p>
        </p:txBody>
      </p:sp>
      <p:pic>
        <p:nvPicPr>
          <p:cNvPr id="6" name="Obrázek 5" descr="Hledat motivy_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996952"/>
            <a:ext cx="6619875" cy="3362325"/>
          </a:xfrm>
          <a:prstGeom prst="rect">
            <a:avLst/>
          </a:prstGeom>
        </p:spPr>
      </p:pic>
      <p:sp>
        <p:nvSpPr>
          <p:cNvPr id="7" name="Elipsa 6"/>
          <p:cNvSpPr/>
          <p:nvPr/>
        </p:nvSpPr>
        <p:spPr>
          <a:xfrm>
            <a:off x="2051720" y="5877272"/>
            <a:ext cx="1728192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příprava prezentace</a:t>
            </a:r>
          </a:p>
          <a:p>
            <a:r>
              <a:rPr lang="cs-CZ" smtClean="0"/>
              <a:t>obsahové vytvoření snímků</a:t>
            </a:r>
          </a:p>
          <a:p>
            <a:r>
              <a:rPr lang="cs-CZ" smtClean="0"/>
              <a:t>grafická úprava na závěr</a:t>
            </a:r>
          </a:p>
          <a:p>
            <a:r>
              <a:rPr lang="cs-CZ" smtClean="0"/>
              <a:t>odladit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 – jak postupovat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KRÁL, Mojmír a Ivo MAGERA. </a:t>
            </a:r>
            <a:r>
              <a:rPr lang="cs-CZ" i="1" dirty="0" smtClean="0"/>
              <a:t>Microsoft Office PowerPoint 2007: podrobná uživatelská příručka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Brno: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r>
              <a:rPr lang="cs-CZ" dirty="0" smtClean="0"/>
              <a:t>, 2007. ISBN 978-80-251-1619-7. </a:t>
            </a:r>
          </a:p>
          <a:p>
            <a:r>
              <a:rPr lang="cs-CZ" dirty="0" smtClean="0"/>
              <a:t>všechny obrázky byly vytvořeny jako </a:t>
            </a:r>
            <a:r>
              <a:rPr lang="cs-CZ" dirty="0" err="1" smtClean="0"/>
              <a:t>Print</a:t>
            </a:r>
            <a:r>
              <a:rPr lang="cs-CZ" dirty="0" smtClean="0"/>
              <a:t> </a:t>
            </a:r>
            <a:r>
              <a:rPr lang="cs-CZ" dirty="0" err="1" smtClean="0"/>
              <a:t>Screen</a:t>
            </a:r>
            <a:r>
              <a:rPr lang="cs-CZ" dirty="0" smtClean="0"/>
              <a:t> v programu </a:t>
            </a:r>
            <a:r>
              <a:rPr lang="cs-CZ" dirty="0" err="1" smtClean="0"/>
              <a:t>Power</a:t>
            </a:r>
            <a:r>
              <a:rPr lang="cs-CZ" dirty="0" smtClean="0"/>
              <a:t> Point 2007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</Template>
  <TotalTime>294</TotalTime>
  <Words>437</Words>
  <Application>Microsoft Office PowerPoint</Application>
  <PresentationFormat>Předvádění na obrazovce (4:3)</PresentationFormat>
  <Paragraphs>113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Mountain</vt:lpstr>
      <vt:lpstr>Snímek 1</vt:lpstr>
      <vt:lpstr>Snímek 2</vt:lpstr>
      <vt:lpstr>Grafická úprava prezentace</vt:lpstr>
      <vt:lpstr>Grafická úprava</vt:lpstr>
      <vt:lpstr>Úkol A:</vt:lpstr>
      <vt:lpstr>Rozložení snímku</vt:lpstr>
      <vt:lpstr>Návrh řešení</vt:lpstr>
      <vt:lpstr>Úkol: B</vt:lpstr>
      <vt:lpstr>Návrh na rozvržení snímků</vt:lpstr>
      <vt:lpstr>Karta Návrh - úprava pozadí</vt:lpstr>
      <vt:lpstr>Vybírání motivů</vt:lpstr>
      <vt:lpstr>Přizpůsobit motiv</vt:lpstr>
      <vt:lpstr>Vlastní úprava pozadí</vt:lpstr>
      <vt:lpstr>Vzhled stránky a orientace snímku v Návrhu</vt:lpstr>
      <vt:lpstr>Uložení vlastní úpravy</vt:lpstr>
      <vt:lpstr>Jak využít motiv *.thmx</vt:lpstr>
      <vt:lpstr>Závěr – jak postupovat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Grafická úprava prezentace</dc:title>
  <dc:creator>admin</dc:creator>
  <cp:lastModifiedBy>zstrechi</cp:lastModifiedBy>
  <cp:revision>42</cp:revision>
  <dcterms:created xsi:type="dcterms:W3CDTF">2013-10-14T18:44:08Z</dcterms:created>
  <dcterms:modified xsi:type="dcterms:W3CDTF">2014-05-06T09:24:07Z</dcterms:modified>
</cp:coreProperties>
</file>