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6.xml" ContentType="application/vnd.openxmlformats-officedocument.drawingml.chart+xml"/>
  <Override PartName="/ppt/charts/chart7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7" r:id="rId2"/>
    <p:sldId id="278" r:id="rId3"/>
    <p:sldId id="256" r:id="rId4"/>
    <p:sldId id="265" r:id="rId5"/>
    <p:sldId id="267" r:id="rId6"/>
    <p:sldId id="266" r:id="rId7"/>
    <p:sldId id="269" r:id="rId8"/>
    <p:sldId id="268" r:id="rId9"/>
    <p:sldId id="270" r:id="rId10"/>
    <p:sldId id="271" r:id="rId11"/>
    <p:sldId id="273" r:id="rId12"/>
    <p:sldId id="274" r:id="rId13"/>
    <p:sldId id="272" r:id="rId14"/>
    <p:sldId id="263" r:id="rId15"/>
    <p:sldId id="276" r:id="rId16"/>
    <p:sldId id="275" r:id="rId17"/>
    <p:sldId id="257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7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57141632"/>
        <c:axId val="157143424"/>
      </c:barChart>
      <c:catAx>
        <c:axId val="157141632"/>
        <c:scaling>
          <c:orientation val="minMax"/>
        </c:scaling>
        <c:axPos val="b"/>
        <c:numFmt formatCode="General" sourceLinked="1"/>
        <c:tickLblPos val="nextTo"/>
        <c:crossAx val="157143424"/>
        <c:crosses val="autoZero"/>
        <c:auto val="1"/>
        <c:lblAlgn val="ctr"/>
        <c:lblOffset val="100"/>
      </c:catAx>
      <c:valAx>
        <c:axId val="157143424"/>
        <c:scaling>
          <c:orientation val="minMax"/>
        </c:scaling>
        <c:axPos val="l"/>
        <c:majorGridlines/>
        <c:numFmt formatCode="#,##0" sourceLinked="1"/>
        <c:tickLblPos val="nextTo"/>
        <c:crossAx val="157141632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0802469135802488E-2"/>
                <c:y val="0.38719737655831477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</a:t>
                  </a:r>
                  <a:r>
                    <a:rPr lang="cs-CZ" baseline="0" smtClean="0"/>
                    <a:t>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69240448"/>
        <c:axId val="169241984"/>
      </c:barChart>
      <c:catAx>
        <c:axId val="169240448"/>
        <c:scaling>
          <c:orientation val="minMax"/>
        </c:scaling>
        <c:axPos val="b"/>
        <c:numFmt formatCode="General" sourceLinked="1"/>
        <c:tickLblPos val="nextTo"/>
        <c:crossAx val="169241984"/>
        <c:crosses val="autoZero"/>
        <c:auto val="1"/>
        <c:lblAlgn val="ctr"/>
        <c:lblOffset val="100"/>
      </c:catAx>
      <c:valAx>
        <c:axId val="169241984"/>
        <c:scaling>
          <c:orientation val="minMax"/>
        </c:scaling>
        <c:axPos val="l"/>
        <c:majorGridlines/>
        <c:numFmt formatCode="#,##0" sourceLinked="1"/>
        <c:tickLblPos val="nextTo"/>
        <c:crossAx val="169240448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9.2592592592592778E-3"/>
                <c:y val="0.33668878866221458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69294080"/>
        <c:axId val="169299968"/>
      </c:barChart>
      <c:catAx>
        <c:axId val="169294080"/>
        <c:scaling>
          <c:orientation val="minMax"/>
        </c:scaling>
        <c:axPos val="b"/>
        <c:numFmt formatCode="General" sourceLinked="1"/>
        <c:tickLblPos val="nextTo"/>
        <c:crossAx val="169299968"/>
        <c:crosses val="autoZero"/>
        <c:auto val="1"/>
        <c:lblAlgn val="ctr"/>
        <c:lblOffset val="100"/>
      </c:catAx>
      <c:valAx>
        <c:axId val="169299968"/>
        <c:scaling>
          <c:orientation val="minMax"/>
        </c:scaling>
        <c:axPos val="l"/>
        <c:majorGridlines/>
        <c:numFmt formatCode="#,##0" sourceLinked="1"/>
        <c:tickLblPos val="nextTo"/>
        <c:crossAx val="169294080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0802469135802484E-2"/>
                <c:y val="0.48260248702872738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</a:t>
                  </a:r>
                  <a:r>
                    <a:rPr lang="cs-CZ" baseline="0" smtClean="0"/>
                    <a:t>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69891328"/>
        <c:axId val="169892864"/>
      </c:barChart>
      <c:catAx>
        <c:axId val="169891328"/>
        <c:scaling>
          <c:orientation val="minMax"/>
        </c:scaling>
        <c:axPos val="b"/>
        <c:numFmt formatCode="General" sourceLinked="1"/>
        <c:tickLblPos val="nextTo"/>
        <c:crossAx val="169892864"/>
        <c:crosses val="autoZero"/>
        <c:auto val="1"/>
        <c:lblAlgn val="ctr"/>
        <c:lblOffset val="100"/>
      </c:catAx>
      <c:valAx>
        <c:axId val="169892864"/>
        <c:scaling>
          <c:orientation val="minMax"/>
        </c:scaling>
        <c:axPos val="l"/>
        <c:majorGridlines/>
        <c:numFmt formatCode="#,##0" sourceLinked="1"/>
        <c:tickLblPos val="nextTo"/>
        <c:crossAx val="169891328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0802469135802484E-2"/>
                <c:y val="0.43489993179352132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70076032"/>
        <c:axId val="170077568"/>
      </c:barChart>
      <c:catAx>
        <c:axId val="170076032"/>
        <c:scaling>
          <c:orientation val="minMax"/>
        </c:scaling>
        <c:axPos val="b"/>
        <c:numFmt formatCode="General" sourceLinked="1"/>
        <c:tickLblPos val="nextTo"/>
        <c:crossAx val="170077568"/>
        <c:crosses val="autoZero"/>
        <c:auto val="1"/>
        <c:lblAlgn val="ctr"/>
        <c:lblOffset val="100"/>
      </c:catAx>
      <c:valAx>
        <c:axId val="170077568"/>
        <c:scaling>
          <c:orientation val="minMax"/>
        </c:scaling>
        <c:axPos val="l"/>
        <c:majorGridlines/>
        <c:numFmt formatCode="#,##0" sourceLinked="1"/>
        <c:tickLblPos val="nextTo"/>
        <c:crossAx val="170076032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0802469135802484E-2"/>
                <c:y val="0.40403357252368172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69407616"/>
        <c:axId val="169409152"/>
      </c:barChart>
      <c:catAx>
        <c:axId val="169407616"/>
        <c:scaling>
          <c:orientation val="minMax"/>
        </c:scaling>
        <c:axPos val="b"/>
        <c:numFmt formatCode="General" sourceLinked="1"/>
        <c:tickLblPos val="nextTo"/>
        <c:crossAx val="169409152"/>
        <c:crosses val="autoZero"/>
        <c:auto val="1"/>
        <c:lblAlgn val="ctr"/>
        <c:lblOffset val="100"/>
      </c:catAx>
      <c:valAx>
        <c:axId val="169409152"/>
        <c:scaling>
          <c:orientation val="minMax"/>
        </c:scaling>
        <c:axPos val="l"/>
        <c:majorGridlines/>
        <c:numFmt formatCode="#,##0" sourceLinked="1"/>
        <c:tickLblPos val="nextTo"/>
        <c:crossAx val="169407616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0802469135802484E-2"/>
                <c:y val="0.43489993179352132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Studenti v tis.</a:t>
                  </a:r>
                  <a:endParaRPr lang="cs-CZ"/>
                </a:p>
              </c:rich>
            </c:tx>
          </c:dispUnitsLbl>
        </c:dispUnits>
      </c:valAx>
      <c:spPr>
        <a:ln>
          <a:solidFill>
            <a:schemeClr val="tx1"/>
          </a:solidFill>
        </a:ln>
      </c:spPr>
    </c:plotArea>
    <c:legend>
      <c:legendPos val="r"/>
      <c:layout/>
    </c:legend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SŠ odborné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 formatCode="#,##0">
                  <c:v>362154</c:v>
                </c:pt>
                <c:pt idx="1">
                  <c:v>356867</c:v>
                </c:pt>
                <c:pt idx="2">
                  <c:v>339550</c:v>
                </c:pt>
                <c:pt idx="3">
                  <c:v>319162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VŠ prezenční</c:v>
                </c:pt>
              </c:strCache>
            </c:strRef>
          </c:tx>
          <c:spPr>
            <a:solidFill>
              <a:srgbClr val="FF0000"/>
            </a:solidFill>
          </c:spPr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264304</c:v>
                </c:pt>
                <c:pt idx="1">
                  <c:v>277184</c:v>
                </c:pt>
                <c:pt idx="2">
                  <c:v>283486</c:v>
                </c:pt>
                <c:pt idx="3">
                  <c:v>284558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Gymnázia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  <c:pt idx="0">
                  <c:v>2008</c:v>
                </c:pt>
                <c:pt idx="1">
                  <c:v>2009</c:v>
                </c:pt>
                <c:pt idx="2">
                  <c:v>2010</c:v>
                </c:pt>
                <c:pt idx="3">
                  <c:v>2011</c:v>
                </c:pt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145044</c:v>
                </c:pt>
                <c:pt idx="1">
                  <c:v>142902</c:v>
                </c:pt>
                <c:pt idx="2">
                  <c:v>138157</c:v>
                </c:pt>
                <c:pt idx="3">
                  <c:v>134342</c:v>
                </c:pt>
              </c:numCache>
            </c:numRef>
          </c:val>
        </c:ser>
        <c:axId val="170228736"/>
        <c:axId val="170234624"/>
      </c:barChart>
      <c:catAx>
        <c:axId val="170228736"/>
        <c:scaling>
          <c:orientation val="minMax"/>
        </c:scaling>
        <c:axPos val="b"/>
        <c:numFmt formatCode="General" sourceLinked="1"/>
        <c:tickLblPos val="nextTo"/>
        <c:crossAx val="170234624"/>
        <c:crosses val="autoZero"/>
        <c:auto val="1"/>
        <c:lblAlgn val="ctr"/>
        <c:lblOffset val="100"/>
      </c:catAx>
      <c:valAx>
        <c:axId val="170234624"/>
        <c:scaling>
          <c:orientation val="minMax"/>
        </c:scaling>
        <c:axPos val="l"/>
        <c:majorGridlines/>
        <c:numFmt formatCode="#,##0" sourceLinked="1"/>
        <c:tickLblPos val="nextTo"/>
        <c:crossAx val="170228736"/>
        <c:crosses val="autoZero"/>
        <c:crossBetween val="between"/>
        <c:dispUnits>
          <c:builtInUnit val="thousands"/>
          <c:dispUnitsLbl>
            <c:layout>
              <c:manualLayout>
                <c:xMode val="edge"/>
                <c:yMode val="edge"/>
                <c:x val="1.4697441025071277E-2"/>
                <c:y val="0.35298943711657321"/>
              </c:manualLayout>
            </c:layout>
            <c:tx>
              <c:rich>
                <a:bodyPr/>
                <a:lstStyle/>
                <a:p>
                  <a:pPr>
                    <a:defRPr/>
                  </a:pPr>
                  <a:r>
                    <a:rPr lang="cs-CZ" smtClean="0"/>
                    <a:t> Studenti v tis. </a:t>
                  </a:r>
                  <a:endParaRPr lang="cs-CZ"/>
                </a:p>
              </c:rich>
            </c:tx>
          </c:dispUnitsLbl>
        </c:dispUnits>
      </c:valAx>
    </c:plotArea>
    <c:legend>
      <c:legendPos val="r"/>
      <c:layout/>
    </c:legend>
    <c:plotVisOnly val="1"/>
    <c:dispBlanksAs val="gap"/>
  </c:chart>
  <c:spPr>
    <a:ln>
      <a:solidFill>
        <a:schemeClr val="tx1"/>
      </a:solidFill>
    </a:ln>
  </c:spPr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AEB62C-2B3F-429F-A904-46C00EF4DAD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6492F8-D963-4F9C-B0E1-023109673B10}">
      <dgm:prSet phldrT="[Text]"/>
      <dgm:spPr/>
      <dgm:t>
        <a:bodyPr/>
        <a:lstStyle/>
        <a:p>
          <a:r>
            <a:rPr lang="cs-CZ" dirty="0" smtClean="0"/>
            <a:t>ředitel</a:t>
          </a:r>
          <a:endParaRPr lang="cs-CZ" dirty="0"/>
        </a:p>
      </dgm:t>
    </dgm:pt>
    <dgm:pt modelId="{7100AE3F-4B7C-4EFD-8FFC-44E3F42619C1}" type="parTrans" cxnId="{2590CF6A-9F9A-4811-95B3-C763EE785073}">
      <dgm:prSet/>
      <dgm:spPr/>
      <dgm:t>
        <a:bodyPr/>
        <a:lstStyle/>
        <a:p>
          <a:endParaRPr lang="cs-CZ"/>
        </a:p>
      </dgm:t>
    </dgm:pt>
    <dgm:pt modelId="{5FDB9B99-5FD6-4BA2-BEB6-93E6253E7065}" type="sibTrans" cxnId="{2590CF6A-9F9A-4811-95B3-C763EE785073}">
      <dgm:prSet/>
      <dgm:spPr/>
      <dgm:t>
        <a:bodyPr/>
        <a:lstStyle/>
        <a:p>
          <a:endParaRPr lang="cs-CZ"/>
        </a:p>
      </dgm:t>
    </dgm:pt>
    <dgm:pt modelId="{B210FF3E-7E2D-44A2-AACB-A1510449F713}">
      <dgm:prSet phldrT="[Text]"/>
      <dgm:spPr/>
      <dgm:t>
        <a:bodyPr/>
        <a:lstStyle/>
        <a:p>
          <a:r>
            <a:rPr lang="cs-CZ" dirty="0" smtClean="0"/>
            <a:t>správce sítě</a:t>
          </a:r>
          <a:endParaRPr lang="cs-CZ" dirty="0"/>
        </a:p>
      </dgm:t>
    </dgm:pt>
    <dgm:pt modelId="{9F376FBA-EBBA-4A97-8A84-073641B5FCA9}" type="parTrans" cxnId="{4553DB99-7B7F-4474-BA9F-7140E77F147A}">
      <dgm:prSet/>
      <dgm:spPr/>
      <dgm:t>
        <a:bodyPr/>
        <a:lstStyle/>
        <a:p>
          <a:endParaRPr lang="cs-CZ"/>
        </a:p>
      </dgm:t>
    </dgm:pt>
    <dgm:pt modelId="{992BBE05-E5C8-4E71-B27C-110472F3BC3F}" type="sibTrans" cxnId="{4553DB99-7B7F-4474-BA9F-7140E77F147A}">
      <dgm:prSet/>
      <dgm:spPr/>
      <dgm:t>
        <a:bodyPr/>
        <a:lstStyle/>
        <a:p>
          <a:endParaRPr lang="cs-CZ"/>
        </a:p>
      </dgm:t>
    </dgm:pt>
    <dgm:pt modelId="{C29AF683-878E-477C-A4BB-A57C752FA8AD}">
      <dgm:prSet phldrT="[Text]"/>
      <dgm:spPr/>
      <dgm:t>
        <a:bodyPr/>
        <a:lstStyle/>
        <a:p>
          <a:r>
            <a:rPr lang="cs-CZ" dirty="0" smtClean="0"/>
            <a:t>pracovník 1</a:t>
          </a:r>
          <a:endParaRPr lang="cs-CZ" dirty="0"/>
        </a:p>
      </dgm:t>
    </dgm:pt>
    <dgm:pt modelId="{05AD2123-8928-4420-9B40-F139A18CCFE2}" type="parTrans" cxnId="{58F2A3F3-DD1B-440F-8DC1-F72E1F9C4CD3}">
      <dgm:prSet/>
      <dgm:spPr/>
      <dgm:t>
        <a:bodyPr/>
        <a:lstStyle/>
        <a:p>
          <a:endParaRPr lang="cs-CZ"/>
        </a:p>
      </dgm:t>
    </dgm:pt>
    <dgm:pt modelId="{69462942-C43A-4CBA-924A-8C033943139A}" type="sibTrans" cxnId="{58F2A3F3-DD1B-440F-8DC1-F72E1F9C4CD3}">
      <dgm:prSet/>
      <dgm:spPr/>
      <dgm:t>
        <a:bodyPr/>
        <a:lstStyle/>
        <a:p>
          <a:endParaRPr lang="cs-CZ"/>
        </a:p>
      </dgm:t>
    </dgm:pt>
    <dgm:pt modelId="{354D2F57-4587-4B14-9529-E31185DE6C0C}">
      <dgm:prSet phldrT="[Text]"/>
      <dgm:spPr/>
      <dgm:t>
        <a:bodyPr/>
        <a:lstStyle/>
        <a:p>
          <a:r>
            <a:rPr lang="cs-CZ" dirty="0" smtClean="0"/>
            <a:t>pracovník 2</a:t>
          </a:r>
          <a:endParaRPr lang="cs-CZ" dirty="0"/>
        </a:p>
      </dgm:t>
    </dgm:pt>
    <dgm:pt modelId="{2E9CCF83-F4D1-4BAE-8837-D113A34B1672}" type="parTrans" cxnId="{42A17937-7802-4EDB-9E63-26542763FFEB}">
      <dgm:prSet/>
      <dgm:spPr/>
      <dgm:t>
        <a:bodyPr/>
        <a:lstStyle/>
        <a:p>
          <a:endParaRPr lang="cs-CZ"/>
        </a:p>
      </dgm:t>
    </dgm:pt>
    <dgm:pt modelId="{367D2E72-4CD4-4D3C-86DB-3B768B13A3BA}" type="sibTrans" cxnId="{42A17937-7802-4EDB-9E63-26542763FFEB}">
      <dgm:prSet/>
      <dgm:spPr/>
      <dgm:t>
        <a:bodyPr/>
        <a:lstStyle/>
        <a:p>
          <a:endParaRPr lang="cs-CZ"/>
        </a:p>
      </dgm:t>
    </dgm:pt>
    <dgm:pt modelId="{FE3831A3-F499-444A-BDE1-EC2080377764}">
      <dgm:prSet phldrT="[Text]"/>
      <dgm:spPr/>
      <dgm:t>
        <a:bodyPr/>
        <a:lstStyle/>
        <a:p>
          <a:r>
            <a:rPr lang="cs-CZ" dirty="0" smtClean="0"/>
            <a:t>ekonom</a:t>
          </a:r>
          <a:endParaRPr lang="cs-CZ" dirty="0"/>
        </a:p>
      </dgm:t>
    </dgm:pt>
    <dgm:pt modelId="{106738A1-0A5A-48FA-B278-E5A0BB95EF8A}" type="parTrans" cxnId="{81CC1298-3D46-45D8-8CE8-0FB7EEA54279}">
      <dgm:prSet/>
      <dgm:spPr/>
      <dgm:t>
        <a:bodyPr/>
        <a:lstStyle/>
        <a:p>
          <a:endParaRPr lang="cs-CZ"/>
        </a:p>
      </dgm:t>
    </dgm:pt>
    <dgm:pt modelId="{D69EFC8E-9751-4A89-98E8-10F0C5D98914}" type="sibTrans" cxnId="{81CC1298-3D46-45D8-8CE8-0FB7EEA54279}">
      <dgm:prSet/>
      <dgm:spPr/>
      <dgm:t>
        <a:bodyPr/>
        <a:lstStyle/>
        <a:p>
          <a:endParaRPr lang="cs-CZ"/>
        </a:p>
      </dgm:t>
    </dgm:pt>
    <dgm:pt modelId="{00173C32-4467-489B-B659-E7A13FCF9960}">
      <dgm:prSet phldrT="[Text]"/>
      <dgm:spPr/>
      <dgm:t>
        <a:bodyPr/>
        <a:lstStyle/>
        <a:p>
          <a:r>
            <a:rPr lang="cs-CZ" smtClean="0"/>
            <a:t>pracovník </a:t>
          </a:r>
          <a:r>
            <a:rPr lang="cs-CZ" dirty="0" smtClean="0"/>
            <a:t>3</a:t>
          </a:r>
          <a:endParaRPr lang="cs-CZ" dirty="0"/>
        </a:p>
      </dgm:t>
    </dgm:pt>
    <dgm:pt modelId="{0DDEFFFF-6F3E-45EF-B852-D5A8D7737972}" type="parTrans" cxnId="{4E8F63EE-43EB-44D0-8737-5457CB4FDB8E}">
      <dgm:prSet/>
      <dgm:spPr/>
      <dgm:t>
        <a:bodyPr/>
        <a:lstStyle/>
        <a:p>
          <a:endParaRPr lang="cs-CZ"/>
        </a:p>
      </dgm:t>
    </dgm:pt>
    <dgm:pt modelId="{98455C65-8AAD-482D-9CC4-F5A769911678}" type="sibTrans" cxnId="{4E8F63EE-43EB-44D0-8737-5457CB4FDB8E}">
      <dgm:prSet/>
      <dgm:spPr/>
      <dgm:t>
        <a:bodyPr/>
        <a:lstStyle/>
        <a:p>
          <a:endParaRPr lang="cs-CZ"/>
        </a:p>
      </dgm:t>
    </dgm:pt>
    <dgm:pt modelId="{9D81CD98-88EE-478C-AACC-24C78AC3A574}" type="pres">
      <dgm:prSet presAssocID="{B9AEB62C-2B3F-429F-A904-46C00EF4DAD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F8E351-6318-4608-87FF-3DC05AB0F2B5}" type="pres">
      <dgm:prSet presAssocID="{EC6492F8-D963-4F9C-B0E1-023109673B10}" presName="hierRoot1" presStyleCnt="0"/>
      <dgm:spPr/>
    </dgm:pt>
    <dgm:pt modelId="{EE524F45-FBF7-4548-AF00-AA5DC695C2DB}" type="pres">
      <dgm:prSet presAssocID="{EC6492F8-D963-4F9C-B0E1-023109673B10}" presName="composite" presStyleCnt="0"/>
      <dgm:spPr/>
    </dgm:pt>
    <dgm:pt modelId="{A1EF373C-77C2-4B83-89F6-660454831B87}" type="pres">
      <dgm:prSet presAssocID="{EC6492F8-D963-4F9C-B0E1-023109673B10}" presName="background" presStyleLbl="node0" presStyleIdx="0" presStyleCnt="1"/>
      <dgm:spPr/>
    </dgm:pt>
    <dgm:pt modelId="{32298E11-57BE-41AF-9A92-017E5D2CD6B4}" type="pres">
      <dgm:prSet presAssocID="{EC6492F8-D963-4F9C-B0E1-023109673B10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751E28-98D1-4343-8B24-1031CFDD64C9}" type="pres">
      <dgm:prSet presAssocID="{EC6492F8-D963-4F9C-B0E1-023109673B10}" presName="hierChild2" presStyleCnt="0"/>
      <dgm:spPr/>
    </dgm:pt>
    <dgm:pt modelId="{F17D098C-B84B-4B94-A523-3AD444B8089F}" type="pres">
      <dgm:prSet presAssocID="{9F376FBA-EBBA-4A97-8A84-073641B5FCA9}" presName="Name10" presStyleLbl="parChTrans1D2" presStyleIdx="0" presStyleCnt="2"/>
      <dgm:spPr/>
      <dgm:t>
        <a:bodyPr/>
        <a:lstStyle/>
        <a:p>
          <a:endParaRPr lang="cs-CZ"/>
        </a:p>
      </dgm:t>
    </dgm:pt>
    <dgm:pt modelId="{91B6CAFD-E86F-40FF-B3EB-EBCD722BD382}" type="pres">
      <dgm:prSet presAssocID="{B210FF3E-7E2D-44A2-AACB-A1510449F713}" presName="hierRoot2" presStyleCnt="0"/>
      <dgm:spPr/>
    </dgm:pt>
    <dgm:pt modelId="{C91BFD17-DBE5-4AB8-9819-BFA8ED218496}" type="pres">
      <dgm:prSet presAssocID="{B210FF3E-7E2D-44A2-AACB-A1510449F713}" presName="composite2" presStyleCnt="0"/>
      <dgm:spPr/>
    </dgm:pt>
    <dgm:pt modelId="{B1867684-DD5A-4A61-B765-044694439304}" type="pres">
      <dgm:prSet presAssocID="{B210FF3E-7E2D-44A2-AACB-A1510449F713}" presName="background2" presStyleLbl="node2" presStyleIdx="0" presStyleCnt="2"/>
      <dgm:spPr/>
    </dgm:pt>
    <dgm:pt modelId="{594A73C4-BF15-4836-A51C-793506D4FBD9}" type="pres">
      <dgm:prSet presAssocID="{B210FF3E-7E2D-44A2-AACB-A1510449F713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74C774D-A94A-4403-9C10-CC8080DDAD08}" type="pres">
      <dgm:prSet presAssocID="{B210FF3E-7E2D-44A2-AACB-A1510449F713}" presName="hierChild3" presStyleCnt="0"/>
      <dgm:spPr/>
    </dgm:pt>
    <dgm:pt modelId="{1330DBA8-D7B9-4179-A863-399160DC287C}" type="pres">
      <dgm:prSet presAssocID="{05AD2123-8928-4420-9B40-F139A18CCFE2}" presName="Name17" presStyleLbl="parChTrans1D3" presStyleIdx="0" presStyleCnt="3"/>
      <dgm:spPr/>
      <dgm:t>
        <a:bodyPr/>
        <a:lstStyle/>
        <a:p>
          <a:endParaRPr lang="cs-CZ"/>
        </a:p>
      </dgm:t>
    </dgm:pt>
    <dgm:pt modelId="{2764519A-9B6B-4A94-B7C6-4954413A26CE}" type="pres">
      <dgm:prSet presAssocID="{C29AF683-878E-477C-A4BB-A57C752FA8AD}" presName="hierRoot3" presStyleCnt="0"/>
      <dgm:spPr/>
    </dgm:pt>
    <dgm:pt modelId="{0BDCEF75-DD7A-4014-8174-2971731A671D}" type="pres">
      <dgm:prSet presAssocID="{C29AF683-878E-477C-A4BB-A57C752FA8AD}" presName="composite3" presStyleCnt="0"/>
      <dgm:spPr/>
    </dgm:pt>
    <dgm:pt modelId="{E74C8DC8-301D-424B-ADE9-4E730448480B}" type="pres">
      <dgm:prSet presAssocID="{C29AF683-878E-477C-A4BB-A57C752FA8AD}" presName="background3" presStyleLbl="node3" presStyleIdx="0" presStyleCnt="3"/>
      <dgm:spPr/>
    </dgm:pt>
    <dgm:pt modelId="{133FD868-D66E-4EC4-B527-4A28429BC5A1}" type="pres">
      <dgm:prSet presAssocID="{C29AF683-878E-477C-A4BB-A57C752FA8AD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2542C47-DB5C-4AB0-9F89-CBAA9C7CDF6D}" type="pres">
      <dgm:prSet presAssocID="{C29AF683-878E-477C-A4BB-A57C752FA8AD}" presName="hierChild4" presStyleCnt="0"/>
      <dgm:spPr/>
    </dgm:pt>
    <dgm:pt modelId="{4CBEE7ED-9954-4FD9-81E0-C2040BF48218}" type="pres">
      <dgm:prSet presAssocID="{2E9CCF83-F4D1-4BAE-8837-D113A34B1672}" presName="Name17" presStyleLbl="parChTrans1D3" presStyleIdx="1" presStyleCnt="3"/>
      <dgm:spPr/>
      <dgm:t>
        <a:bodyPr/>
        <a:lstStyle/>
        <a:p>
          <a:endParaRPr lang="cs-CZ"/>
        </a:p>
      </dgm:t>
    </dgm:pt>
    <dgm:pt modelId="{477A9A52-33FB-4661-A52A-157432E8CB7F}" type="pres">
      <dgm:prSet presAssocID="{354D2F57-4587-4B14-9529-E31185DE6C0C}" presName="hierRoot3" presStyleCnt="0"/>
      <dgm:spPr/>
    </dgm:pt>
    <dgm:pt modelId="{21CD454E-5899-4DED-8700-594406850D36}" type="pres">
      <dgm:prSet presAssocID="{354D2F57-4587-4B14-9529-E31185DE6C0C}" presName="composite3" presStyleCnt="0"/>
      <dgm:spPr/>
    </dgm:pt>
    <dgm:pt modelId="{C74EF08D-0B6C-4187-90F2-44536407D8D8}" type="pres">
      <dgm:prSet presAssocID="{354D2F57-4587-4B14-9529-E31185DE6C0C}" presName="background3" presStyleLbl="node3" presStyleIdx="1" presStyleCnt="3"/>
      <dgm:spPr/>
    </dgm:pt>
    <dgm:pt modelId="{EBD4D65C-E8B4-471C-BF6B-9B3F9E5377FF}" type="pres">
      <dgm:prSet presAssocID="{354D2F57-4587-4B14-9529-E31185DE6C0C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75DE90-0BCC-4530-A747-2AF927DCDA1D}" type="pres">
      <dgm:prSet presAssocID="{354D2F57-4587-4B14-9529-E31185DE6C0C}" presName="hierChild4" presStyleCnt="0"/>
      <dgm:spPr/>
    </dgm:pt>
    <dgm:pt modelId="{F9FB47FD-2FDF-46B8-817C-1445968E6617}" type="pres">
      <dgm:prSet presAssocID="{106738A1-0A5A-48FA-B278-E5A0BB95EF8A}" presName="Name10" presStyleLbl="parChTrans1D2" presStyleIdx="1" presStyleCnt="2"/>
      <dgm:spPr/>
      <dgm:t>
        <a:bodyPr/>
        <a:lstStyle/>
        <a:p>
          <a:endParaRPr lang="cs-CZ"/>
        </a:p>
      </dgm:t>
    </dgm:pt>
    <dgm:pt modelId="{F5F8E89C-388B-4010-9F17-572F142FB2E3}" type="pres">
      <dgm:prSet presAssocID="{FE3831A3-F499-444A-BDE1-EC2080377764}" presName="hierRoot2" presStyleCnt="0"/>
      <dgm:spPr/>
    </dgm:pt>
    <dgm:pt modelId="{7C3749B9-D4A8-4A91-AAAF-FE8970CDC511}" type="pres">
      <dgm:prSet presAssocID="{FE3831A3-F499-444A-BDE1-EC2080377764}" presName="composite2" presStyleCnt="0"/>
      <dgm:spPr/>
    </dgm:pt>
    <dgm:pt modelId="{1836A581-093B-4732-A204-A97C17D1F718}" type="pres">
      <dgm:prSet presAssocID="{FE3831A3-F499-444A-BDE1-EC2080377764}" presName="background2" presStyleLbl="node2" presStyleIdx="1" presStyleCnt="2"/>
      <dgm:spPr/>
    </dgm:pt>
    <dgm:pt modelId="{C73151D9-6018-46C8-B748-C8BE79674A60}" type="pres">
      <dgm:prSet presAssocID="{FE3831A3-F499-444A-BDE1-EC208037776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65E8F4-034A-4A35-AB1D-3115B8AA30E0}" type="pres">
      <dgm:prSet presAssocID="{FE3831A3-F499-444A-BDE1-EC2080377764}" presName="hierChild3" presStyleCnt="0"/>
      <dgm:spPr/>
    </dgm:pt>
    <dgm:pt modelId="{62266F28-0366-475B-B6FE-021D11D99467}" type="pres">
      <dgm:prSet presAssocID="{0DDEFFFF-6F3E-45EF-B852-D5A8D7737972}" presName="Name17" presStyleLbl="parChTrans1D3" presStyleIdx="2" presStyleCnt="3"/>
      <dgm:spPr/>
      <dgm:t>
        <a:bodyPr/>
        <a:lstStyle/>
        <a:p>
          <a:endParaRPr lang="cs-CZ"/>
        </a:p>
      </dgm:t>
    </dgm:pt>
    <dgm:pt modelId="{DE55E886-4767-4A72-8F7C-18F7C27B2F9B}" type="pres">
      <dgm:prSet presAssocID="{00173C32-4467-489B-B659-E7A13FCF9960}" presName="hierRoot3" presStyleCnt="0"/>
      <dgm:spPr/>
    </dgm:pt>
    <dgm:pt modelId="{189EE6DB-225C-43A0-B4D7-DEFED02612D5}" type="pres">
      <dgm:prSet presAssocID="{00173C32-4467-489B-B659-E7A13FCF9960}" presName="composite3" presStyleCnt="0"/>
      <dgm:spPr/>
    </dgm:pt>
    <dgm:pt modelId="{423138C4-166E-4BE9-9A44-A0772E4655DE}" type="pres">
      <dgm:prSet presAssocID="{00173C32-4467-489B-B659-E7A13FCF9960}" presName="background3" presStyleLbl="node3" presStyleIdx="2" presStyleCnt="3"/>
      <dgm:spPr/>
    </dgm:pt>
    <dgm:pt modelId="{C26D3764-2175-46CC-8378-1991DE794E93}" type="pres">
      <dgm:prSet presAssocID="{00173C32-4467-489B-B659-E7A13FCF9960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31F03A2-9A7E-48CA-9EC2-D84CA0AA9E41}" type="pres">
      <dgm:prSet presAssocID="{00173C32-4467-489B-B659-E7A13FCF9960}" presName="hierChild4" presStyleCnt="0"/>
      <dgm:spPr/>
    </dgm:pt>
  </dgm:ptLst>
  <dgm:cxnLst>
    <dgm:cxn modelId="{64BFA4BF-E234-4F5B-9C85-9D50EAD3E5F0}" type="presOf" srcId="{106738A1-0A5A-48FA-B278-E5A0BB95EF8A}" destId="{F9FB47FD-2FDF-46B8-817C-1445968E6617}" srcOrd="0" destOrd="0" presId="urn:microsoft.com/office/officeart/2005/8/layout/hierarchy1"/>
    <dgm:cxn modelId="{F19AC586-25D9-42F5-9997-62FBF4ADCF0D}" type="presOf" srcId="{EC6492F8-D963-4F9C-B0E1-023109673B10}" destId="{32298E11-57BE-41AF-9A92-017E5D2CD6B4}" srcOrd="0" destOrd="0" presId="urn:microsoft.com/office/officeart/2005/8/layout/hierarchy1"/>
    <dgm:cxn modelId="{2590CF6A-9F9A-4811-95B3-C763EE785073}" srcId="{B9AEB62C-2B3F-429F-A904-46C00EF4DADD}" destId="{EC6492F8-D963-4F9C-B0E1-023109673B10}" srcOrd="0" destOrd="0" parTransId="{7100AE3F-4B7C-4EFD-8FFC-44E3F42619C1}" sibTransId="{5FDB9B99-5FD6-4BA2-BEB6-93E6253E7065}"/>
    <dgm:cxn modelId="{81CC1298-3D46-45D8-8CE8-0FB7EEA54279}" srcId="{EC6492F8-D963-4F9C-B0E1-023109673B10}" destId="{FE3831A3-F499-444A-BDE1-EC2080377764}" srcOrd="1" destOrd="0" parTransId="{106738A1-0A5A-48FA-B278-E5A0BB95EF8A}" sibTransId="{D69EFC8E-9751-4A89-98E8-10F0C5D98914}"/>
    <dgm:cxn modelId="{F3C1F90D-084C-4AF4-8956-F786BE1E6123}" type="presOf" srcId="{B9AEB62C-2B3F-429F-A904-46C00EF4DADD}" destId="{9D81CD98-88EE-478C-AACC-24C78AC3A574}" srcOrd="0" destOrd="0" presId="urn:microsoft.com/office/officeart/2005/8/layout/hierarchy1"/>
    <dgm:cxn modelId="{58F2A3F3-DD1B-440F-8DC1-F72E1F9C4CD3}" srcId="{B210FF3E-7E2D-44A2-AACB-A1510449F713}" destId="{C29AF683-878E-477C-A4BB-A57C752FA8AD}" srcOrd="0" destOrd="0" parTransId="{05AD2123-8928-4420-9B40-F139A18CCFE2}" sibTransId="{69462942-C43A-4CBA-924A-8C033943139A}"/>
    <dgm:cxn modelId="{4E8F63EE-43EB-44D0-8737-5457CB4FDB8E}" srcId="{FE3831A3-F499-444A-BDE1-EC2080377764}" destId="{00173C32-4467-489B-B659-E7A13FCF9960}" srcOrd="0" destOrd="0" parTransId="{0DDEFFFF-6F3E-45EF-B852-D5A8D7737972}" sibTransId="{98455C65-8AAD-482D-9CC4-F5A769911678}"/>
    <dgm:cxn modelId="{4553DB99-7B7F-4474-BA9F-7140E77F147A}" srcId="{EC6492F8-D963-4F9C-B0E1-023109673B10}" destId="{B210FF3E-7E2D-44A2-AACB-A1510449F713}" srcOrd="0" destOrd="0" parTransId="{9F376FBA-EBBA-4A97-8A84-073641B5FCA9}" sibTransId="{992BBE05-E5C8-4E71-B27C-110472F3BC3F}"/>
    <dgm:cxn modelId="{1AAB6857-F33E-490B-B03F-571F63A6CAA4}" type="presOf" srcId="{B210FF3E-7E2D-44A2-AACB-A1510449F713}" destId="{594A73C4-BF15-4836-A51C-793506D4FBD9}" srcOrd="0" destOrd="0" presId="urn:microsoft.com/office/officeart/2005/8/layout/hierarchy1"/>
    <dgm:cxn modelId="{846E0AB3-302B-4B1C-9F33-4D988D61C2F1}" type="presOf" srcId="{00173C32-4467-489B-B659-E7A13FCF9960}" destId="{C26D3764-2175-46CC-8378-1991DE794E93}" srcOrd="0" destOrd="0" presId="urn:microsoft.com/office/officeart/2005/8/layout/hierarchy1"/>
    <dgm:cxn modelId="{7F3B204E-15D0-4CEE-A399-08EEA91752FD}" type="presOf" srcId="{0DDEFFFF-6F3E-45EF-B852-D5A8D7737972}" destId="{62266F28-0366-475B-B6FE-021D11D99467}" srcOrd="0" destOrd="0" presId="urn:microsoft.com/office/officeart/2005/8/layout/hierarchy1"/>
    <dgm:cxn modelId="{42A17937-7802-4EDB-9E63-26542763FFEB}" srcId="{B210FF3E-7E2D-44A2-AACB-A1510449F713}" destId="{354D2F57-4587-4B14-9529-E31185DE6C0C}" srcOrd="1" destOrd="0" parTransId="{2E9CCF83-F4D1-4BAE-8837-D113A34B1672}" sibTransId="{367D2E72-4CD4-4D3C-86DB-3B768B13A3BA}"/>
    <dgm:cxn modelId="{B9E0FCAD-760B-4110-8D3A-08FB6A4976F2}" type="presOf" srcId="{FE3831A3-F499-444A-BDE1-EC2080377764}" destId="{C73151D9-6018-46C8-B748-C8BE79674A60}" srcOrd="0" destOrd="0" presId="urn:microsoft.com/office/officeart/2005/8/layout/hierarchy1"/>
    <dgm:cxn modelId="{058107A8-8F80-4AC7-B61A-E9616BD157A3}" type="presOf" srcId="{2E9CCF83-F4D1-4BAE-8837-D113A34B1672}" destId="{4CBEE7ED-9954-4FD9-81E0-C2040BF48218}" srcOrd="0" destOrd="0" presId="urn:microsoft.com/office/officeart/2005/8/layout/hierarchy1"/>
    <dgm:cxn modelId="{9A2F1101-1CDA-40C3-9685-677CAFFB03C1}" type="presOf" srcId="{C29AF683-878E-477C-A4BB-A57C752FA8AD}" destId="{133FD868-D66E-4EC4-B527-4A28429BC5A1}" srcOrd="0" destOrd="0" presId="urn:microsoft.com/office/officeart/2005/8/layout/hierarchy1"/>
    <dgm:cxn modelId="{017485A0-840C-4709-B934-E8913B306481}" type="presOf" srcId="{354D2F57-4587-4B14-9529-E31185DE6C0C}" destId="{EBD4D65C-E8B4-471C-BF6B-9B3F9E5377FF}" srcOrd="0" destOrd="0" presId="urn:microsoft.com/office/officeart/2005/8/layout/hierarchy1"/>
    <dgm:cxn modelId="{7A4E06A1-B261-4074-97DD-B9E76EC5E36C}" type="presOf" srcId="{05AD2123-8928-4420-9B40-F139A18CCFE2}" destId="{1330DBA8-D7B9-4179-A863-399160DC287C}" srcOrd="0" destOrd="0" presId="urn:microsoft.com/office/officeart/2005/8/layout/hierarchy1"/>
    <dgm:cxn modelId="{28B76EC1-EC96-428D-9CBF-CC77811CA967}" type="presOf" srcId="{9F376FBA-EBBA-4A97-8A84-073641B5FCA9}" destId="{F17D098C-B84B-4B94-A523-3AD444B8089F}" srcOrd="0" destOrd="0" presId="urn:microsoft.com/office/officeart/2005/8/layout/hierarchy1"/>
    <dgm:cxn modelId="{56CA9BC3-AFFA-4279-AA11-7022F770934C}" type="presParOf" srcId="{9D81CD98-88EE-478C-AACC-24C78AC3A574}" destId="{EEF8E351-6318-4608-87FF-3DC05AB0F2B5}" srcOrd="0" destOrd="0" presId="urn:microsoft.com/office/officeart/2005/8/layout/hierarchy1"/>
    <dgm:cxn modelId="{F23430D4-6668-41A8-B66B-9342850D7711}" type="presParOf" srcId="{EEF8E351-6318-4608-87FF-3DC05AB0F2B5}" destId="{EE524F45-FBF7-4548-AF00-AA5DC695C2DB}" srcOrd="0" destOrd="0" presId="urn:microsoft.com/office/officeart/2005/8/layout/hierarchy1"/>
    <dgm:cxn modelId="{ADEE0680-C717-4F19-A78F-1DD39A0D572A}" type="presParOf" srcId="{EE524F45-FBF7-4548-AF00-AA5DC695C2DB}" destId="{A1EF373C-77C2-4B83-89F6-660454831B87}" srcOrd="0" destOrd="0" presId="urn:microsoft.com/office/officeart/2005/8/layout/hierarchy1"/>
    <dgm:cxn modelId="{DA3F0A56-4580-4E3D-B89A-8E7CDB815778}" type="presParOf" srcId="{EE524F45-FBF7-4548-AF00-AA5DC695C2DB}" destId="{32298E11-57BE-41AF-9A92-017E5D2CD6B4}" srcOrd="1" destOrd="0" presId="urn:microsoft.com/office/officeart/2005/8/layout/hierarchy1"/>
    <dgm:cxn modelId="{A19B65C8-0C7C-4348-8CF4-A7D126FFE6A0}" type="presParOf" srcId="{EEF8E351-6318-4608-87FF-3DC05AB0F2B5}" destId="{D2751E28-98D1-4343-8B24-1031CFDD64C9}" srcOrd="1" destOrd="0" presId="urn:microsoft.com/office/officeart/2005/8/layout/hierarchy1"/>
    <dgm:cxn modelId="{A7E0C52A-5D62-48FC-BF44-479DA8190C39}" type="presParOf" srcId="{D2751E28-98D1-4343-8B24-1031CFDD64C9}" destId="{F17D098C-B84B-4B94-A523-3AD444B8089F}" srcOrd="0" destOrd="0" presId="urn:microsoft.com/office/officeart/2005/8/layout/hierarchy1"/>
    <dgm:cxn modelId="{27EBF5BD-3FD3-4CF9-BCC6-8B572EB94565}" type="presParOf" srcId="{D2751E28-98D1-4343-8B24-1031CFDD64C9}" destId="{91B6CAFD-E86F-40FF-B3EB-EBCD722BD382}" srcOrd="1" destOrd="0" presId="urn:microsoft.com/office/officeart/2005/8/layout/hierarchy1"/>
    <dgm:cxn modelId="{646CAC80-C827-4E6D-8785-B54C00AF9BDA}" type="presParOf" srcId="{91B6CAFD-E86F-40FF-B3EB-EBCD722BD382}" destId="{C91BFD17-DBE5-4AB8-9819-BFA8ED218496}" srcOrd="0" destOrd="0" presId="urn:microsoft.com/office/officeart/2005/8/layout/hierarchy1"/>
    <dgm:cxn modelId="{E93EA77C-AE62-483B-8214-AA7FFC598153}" type="presParOf" srcId="{C91BFD17-DBE5-4AB8-9819-BFA8ED218496}" destId="{B1867684-DD5A-4A61-B765-044694439304}" srcOrd="0" destOrd="0" presId="urn:microsoft.com/office/officeart/2005/8/layout/hierarchy1"/>
    <dgm:cxn modelId="{A4F56C9F-901B-4DE5-B906-956396E6A08D}" type="presParOf" srcId="{C91BFD17-DBE5-4AB8-9819-BFA8ED218496}" destId="{594A73C4-BF15-4836-A51C-793506D4FBD9}" srcOrd="1" destOrd="0" presId="urn:microsoft.com/office/officeart/2005/8/layout/hierarchy1"/>
    <dgm:cxn modelId="{6D3F4200-BC48-4A78-B998-7187AE47AEB8}" type="presParOf" srcId="{91B6CAFD-E86F-40FF-B3EB-EBCD722BD382}" destId="{E74C774D-A94A-4403-9C10-CC8080DDAD08}" srcOrd="1" destOrd="0" presId="urn:microsoft.com/office/officeart/2005/8/layout/hierarchy1"/>
    <dgm:cxn modelId="{6BF2CEC8-072F-4DF3-BB01-176EAE266D4A}" type="presParOf" srcId="{E74C774D-A94A-4403-9C10-CC8080DDAD08}" destId="{1330DBA8-D7B9-4179-A863-399160DC287C}" srcOrd="0" destOrd="0" presId="urn:microsoft.com/office/officeart/2005/8/layout/hierarchy1"/>
    <dgm:cxn modelId="{0F536905-23FB-4DA1-9BD0-670A4661297A}" type="presParOf" srcId="{E74C774D-A94A-4403-9C10-CC8080DDAD08}" destId="{2764519A-9B6B-4A94-B7C6-4954413A26CE}" srcOrd="1" destOrd="0" presId="urn:microsoft.com/office/officeart/2005/8/layout/hierarchy1"/>
    <dgm:cxn modelId="{FC2A7B78-059E-46B3-8022-C2A41BD08870}" type="presParOf" srcId="{2764519A-9B6B-4A94-B7C6-4954413A26CE}" destId="{0BDCEF75-DD7A-4014-8174-2971731A671D}" srcOrd="0" destOrd="0" presId="urn:microsoft.com/office/officeart/2005/8/layout/hierarchy1"/>
    <dgm:cxn modelId="{45D03D53-8EF9-4423-8ACE-0BCBA0709142}" type="presParOf" srcId="{0BDCEF75-DD7A-4014-8174-2971731A671D}" destId="{E74C8DC8-301D-424B-ADE9-4E730448480B}" srcOrd="0" destOrd="0" presId="urn:microsoft.com/office/officeart/2005/8/layout/hierarchy1"/>
    <dgm:cxn modelId="{92E209AD-F34A-46EC-82EB-037116132784}" type="presParOf" srcId="{0BDCEF75-DD7A-4014-8174-2971731A671D}" destId="{133FD868-D66E-4EC4-B527-4A28429BC5A1}" srcOrd="1" destOrd="0" presId="urn:microsoft.com/office/officeart/2005/8/layout/hierarchy1"/>
    <dgm:cxn modelId="{D2936A60-D4B5-415A-9B54-3FCB0226270D}" type="presParOf" srcId="{2764519A-9B6B-4A94-B7C6-4954413A26CE}" destId="{72542C47-DB5C-4AB0-9F89-CBAA9C7CDF6D}" srcOrd="1" destOrd="0" presId="urn:microsoft.com/office/officeart/2005/8/layout/hierarchy1"/>
    <dgm:cxn modelId="{07A59AE0-9693-45EE-B1D8-C0D253154C12}" type="presParOf" srcId="{E74C774D-A94A-4403-9C10-CC8080DDAD08}" destId="{4CBEE7ED-9954-4FD9-81E0-C2040BF48218}" srcOrd="2" destOrd="0" presId="urn:microsoft.com/office/officeart/2005/8/layout/hierarchy1"/>
    <dgm:cxn modelId="{15FA476F-FD89-4964-B404-7DB48A2ACC74}" type="presParOf" srcId="{E74C774D-A94A-4403-9C10-CC8080DDAD08}" destId="{477A9A52-33FB-4661-A52A-157432E8CB7F}" srcOrd="3" destOrd="0" presId="urn:microsoft.com/office/officeart/2005/8/layout/hierarchy1"/>
    <dgm:cxn modelId="{84274FB3-3295-4F82-A4B4-333D8059D9FD}" type="presParOf" srcId="{477A9A52-33FB-4661-A52A-157432E8CB7F}" destId="{21CD454E-5899-4DED-8700-594406850D36}" srcOrd="0" destOrd="0" presId="urn:microsoft.com/office/officeart/2005/8/layout/hierarchy1"/>
    <dgm:cxn modelId="{A687A27C-A34A-4EC4-A990-491C27A5E6F6}" type="presParOf" srcId="{21CD454E-5899-4DED-8700-594406850D36}" destId="{C74EF08D-0B6C-4187-90F2-44536407D8D8}" srcOrd="0" destOrd="0" presId="urn:microsoft.com/office/officeart/2005/8/layout/hierarchy1"/>
    <dgm:cxn modelId="{7DBF2AF3-3BAC-435A-AF0B-240F90CC4570}" type="presParOf" srcId="{21CD454E-5899-4DED-8700-594406850D36}" destId="{EBD4D65C-E8B4-471C-BF6B-9B3F9E5377FF}" srcOrd="1" destOrd="0" presId="urn:microsoft.com/office/officeart/2005/8/layout/hierarchy1"/>
    <dgm:cxn modelId="{93F7D9CB-F42D-40EB-BFBB-ACE4227BD6DE}" type="presParOf" srcId="{477A9A52-33FB-4661-A52A-157432E8CB7F}" destId="{1F75DE90-0BCC-4530-A747-2AF927DCDA1D}" srcOrd="1" destOrd="0" presId="urn:microsoft.com/office/officeart/2005/8/layout/hierarchy1"/>
    <dgm:cxn modelId="{B579B113-C1D6-410C-8F0E-5AA4DD2352D4}" type="presParOf" srcId="{D2751E28-98D1-4343-8B24-1031CFDD64C9}" destId="{F9FB47FD-2FDF-46B8-817C-1445968E6617}" srcOrd="2" destOrd="0" presId="urn:microsoft.com/office/officeart/2005/8/layout/hierarchy1"/>
    <dgm:cxn modelId="{B3217E12-1E7C-4D0D-9D9A-5733CE756BC3}" type="presParOf" srcId="{D2751E28-98D1-4343-8B24-1031CFDD64C9}" destId="{F5F8E89C-388B-4010-9F17-572F142FB2E3}" srcOrd="3" destOrd="0" presId="urn:microsoft.com/office/officeart/2005/8/layout/hierarchy1"/>
    <dgm:cxn modelId="{BB812DAA-81C7-4A95-A19A-44F5DC7D101F}" type="presParOf" srcId="{F5F8E89C-388B-4010-9F17-572F142FB2E3}" destId="{7C3749B9-D4A8-4A91-AAAF-FE8970CDC511}" srcOrd="0" destOrd="0" presId="urn:microsoft.com/office/officeart/2005/8/layout/hierarchy1"/>
    <dgm:cxn modelId="{6ECB07A0-AC50-4B2F-ABDE-51FCB3CB35EA}" type="presParOf" srcId="{7C3749B9-D4A8-4A91-AAAF-FE8970CDC511}" destId="{1836A581-093B-4732-A204-A97C17D1F718}" srcOrd="0" destOrd="0" presId="urn:microsoft.com/office/officeart/2005/8/layout/hierarchy1"/>
    <dgm:cxn modelId="{9E7B45F4-1031-4751-8551-0576C1C3CEC2}" type="presParOf" srcId="{7C3749B9-D4A8-4A91-AAAF-FE8970CDC511}" destId="{C73151D9-6018-46C8-B748-C8BE79674A60}" srcOrd="1" destOrd="0" presId="urn:microsoft.com/office/officeart/2005/8/layout/hierarchy1"/>
    <dgm:cxn modelId="{64D5CA4C-0089-40D5-8E36-97E5812A4297}" type="presParOf" srcId="{F5F8E89C-388B-4010-9F17-572F142FB2E3}" destId="{D465E8F4-034A-4A35-AB1D-3115B8AA30E0}" srcOrd="1" destOrd="0" presId="urn:microsoft.com/office/officeart/2005/8/layout/hierarchy1"/>
    <dgm:cxn modelId="{680CA4AB-BFAF-4CA3-8D2D-56AC7198CD53}" type="presParOf" srcId="{D465E8F4-034A-4A35-AB1D-3115B8AA30E0}" destId="{62266F28-0366-475B-B6FE-021D11D99467}" srcOrd="0" destOrd="0" presId="urn:microsoft.com/office/officeart/2005/8/layout/hierarchy1"/>
    <dgm:cxn modelId="{8BFA6DF9-321C-4334-9022-0530D57FB8C5}" type="presParOf" srcId="{D465E8F4-034A-4A35-AB1D-3115B8AA30E0}" destId="{DE55E886-4767-4A72-8F7C-18F7C27B2F9B}" srcOrd="1" destOrd="0" presId="urn:microsoft.com/office/officeart/2005/8/layout/hierarchy1"/>
    <dgm:cxn modelId="{17D7D640-84E2-44FA-BDEF-5C9374BE8947}" type="presParOf" srcId="{DE55E886-4767-4A72-8F7C-18F7C27B2F9B}" destId="{189EE6DB-225C-43A0-B4D7-DEFED02612D5}" srcOrd="0" destOrd="0" presId="urn:microsoft.com/office/officeart/2005/8/layout/hierarchy1"/>
    <dgm:cxn modelId="{762C2C0E-816F-4247-8E31-C3FB090C4052}" type="presParOf" srcId="{189EE6DB-225C-43A0-B4D7-DEFED02612D5}" destId="{423138C4-166E-4BE9-9A44-A0772E4655DE}" srcOrd="0" destOrd="0" presId="urn:microsoft.com/office/officeart/2005/8/layout/hierarchy1"/>
    <dgm:cxn modelId="{43605DC2-8432-412F-AB13-ADA0662CC943}" type="presParOf" srcId="{189EE6DB-225C-43A0-B4D7-DEFED02612D5}" destId="{C26D3764-2175-46CC-8378-1991DE794E93}" srcOrd="1" destOrd="0" presId="urn:microsoft.com/office/officeart/2005/8/layout/hierarchy1"/>
    <dgm:cxn modelId="{53D28D3D-EC0A-4278-902B-7580BBC52E00}" type="presParOf" srcId="{DE55E886-4767-4A72-8F7C-18F7C27B2F9B}" destId="{A31F03A2-9A7E-48CA-9EC2-D84CA0AA9E4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2266F28-0366-475B-B6FE-021D11D99467}">
      <dsp:nvSpPr>
        <dsp:cNvPr id="0" name=""/>
        <dsp:cNvSpPr/>
      </dsp:nvSpPr>
      <dsp:spPr>
        <a:xfrm>
          <a:off x="6104881" y="2724914"/>
          <a:ext cx="91440" cy="50749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749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FB47FD-2FDF-46B8-817C-1445968E6617}">
      <dsp:nvSpPr>
        <dsp:cNvPr id="0" name=""/>
        <dsp:cNvSpPr/>
      </dsp:nvSpPr>
      <dsp:spPr>
        <a:xfrm>
          <a:off x="4551043" y="1109360"/>
          <a:ext cx="1599558" cy="5074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5843"/>
              </a:lnTo>
              <a:lnTo>
                <a:pt x="1599558" y="345843"/>
              </a:lnTo>
              <a:lnTo>
                <a:pt x="1599558" y="5074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BEE7ED-9954-4FD9-81E0-C2040BF48218}">
      <dsp:nvSpPr>
        <dsp:cNvPr id="0" name=""/>
        <dsp:cNvSpPr/>
      </dsp:nvSpPr>
      <dsp:spPr>
        <a:xfrm>
          <a:off x="2951484" y="2724914"/>
          <a:ext cx="1066372" cy="5074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5843"/>
              </a:lnTo>
              <a:lnTo>
                <a:pt x="1066372" y="345843"/>
              </a:lnTo>
              <a:lnTo>
                <a:pt x="1066372" y="50749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30DBA8-D7B9-4179-A863-399160DC287C}">
      <dsp:nvSpPr>
        <dsp:cNvPr id="0" name=""/>
        <dsp:cNvSpPr/>
      </dsp:nvSpPr>
      <dsp:spPr>
        <a:xfrm>
          <a:off x="1885112" y="2724914"/>
          <a:ext cx="1066372" cy="507496"/>
        </a:xfrm>
        <a:custGeom>
          <a:avLst/>
          <a:gdLst/>
          <a:ahLst/>
          <a:cxnLst/>
          <a:rect l="0" t="0" r="0" b="0"/>
          <a:pathLst>
            <a:path>
              <a:moveTo>
                <a:pt x="1066372" y="0"/>
              </a:moveTo>
              <a:lnTo>
                <a:pt x="1066372" y="345843"/>
              </a:lnTo>
              <a:lnTo>
                <a:pt x="0" y="345843"/>
              </a:lnTo>
              <a:lnTo>
                <a:pt x="0" y="50749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7D098C-B84B-4B94-A523-3AD444B8089F}">
      <dsp:nvSpPr>
        <dsp:cNvPr id="0" name=""/>
        <dsp:cNvSpPr/>
      </dsp:nvSpPr>
      <dsp:spPr>
        <a:xfrm>
          <a:off x="2951484" y="1109360"/>
          <a:ext cx="1599558" cy="507496"/>
        </a:xfrm>
        <a:custGeom>
          <a:avLst/>
          <a:gdLst/>
          <a:ahLst/>
          <a:cxnLst/>
          <a:rect l="0" t="0" r="0" b="0"/>
          <a:pathLst>
            <a:path>
              <a:moveTo>
                <a:pt x="1599558" y="0"/>
              </a:moveTo>
              <a:lnTo>
                <a:pt x="1599558" y="345843"/>
              </a:lnTo>
              <a:lnTo>
                <a:pt x="0" y="345843"/>
              </a:lnTo>
              <a:lnTo>
                <a:pt x="0" y="50749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EF373C-77C2-4B83-89F6-660454831B87}">
      <dsp:nvSpPr>
        <dsp:cNvPr id="0" name=""/>
        <dsp:cNvSpPr/>
      </dsp:nvSpPr>
      <dsp:spPr>
        <a:xfrm>
          <a:off x="3678556" y="1303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98E11-57BE-41AF-9A92-017E5D2CD6B4}">
      <dsp:nvSpPr>
        <dsp:cNvPr id="0" name=""/>
        <dsp:cNvSpPr/>
      </dsp:nvSpPr>
      <dsp:spPr>
        <a:xfrm>
          <a:off x="3872442" y="185494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ředitel</a:t>
          </a:r>
          <a:endParaRPr lang="cs-CZ" sz="2900" kern="1200" dirty="0"/>
        </a:p>
      </dsp:txBody>
      <dsp:txXfrm>
        <a:off x="3872442" y="185494"/>
        <a:ext cx="1744972" cy="1108057"/>
      </dsp:txXfrm>
    </dsp:sp>
    <dsp:sp modelId="{B1867684-DD5A-4A61-B765-044694439304}">
      <dsp:nvSpPr>
        <dsp:cNvPr id="0" name=""/>
        <dsp:cNvSpPr/>
      </dsp:nvSpPr>
      <dsp:spPr>
        <a:xfrm>
          <a:off x="2078998" y="1616856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A73C4-BF15-4836-A51C-793506D4FBD9}">
      <dsp:nvSpPr>
        <dsp:cNvPr id="0" name=""/>
        <dsp:cNvSpPr/>
      </dsp:nvSpPr>
      <dsp:spPr>
        <a:xfrm>
          <a:off x="2272884" y="1801048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správce sítě</a:t>
          </a:r>
          <a:endParaRPr lang="cs-CZ" sz="2900" kern="1200" dirty="0"/>
        </a:p>
      </dsp:txBody>
      <dsp:txXfrm>
        <a:off x="2272884" y="1801048"/>
        <a:ext cx="1744972" cy="1108057"/>
      </dsp:txXfrm>
    </dsp:sp>
    <dsp:sp modelId="{E74C8DC8-301D-424B-ADE9-4E730448480B}">
      <dsp:nvSpPr>
        <dsp:cNvPr id="0" name=""/>
        <dsp:cNvSpPr/>
      </dsp:nvSpPr>
      <dsp:spPr>
        <a:xfrm>
          <a:off x="1012626" y="3232410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FD868-D66E-4EC4-B527-4A28429BC5A1}">
      <dsp:nvSpPr>
        <dsp:cNvPr id="0" name=""/>
        <dsp:cNvSpPr/>
      </dsp:nvSpPr>
      <dsp:spPr>
        <a:xfrm>
          <a:off x="1206512" y="3416602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pracovník 1</a:t>
          </a:r>
          <a:endParaRPr lang="cs-CZ" sz="2900" kern="1200" dirty="0"/>
        </a:p>
      </dsp:txBody>
      <dsp:txXfrm>
        <a:off x="1206512" y="3416602"/>
        <a:ext cx="1744972" cy="1108057"/>
      </dsp:txXfrm>
    </dsp:sp>
    <dsp:sp modelId="{C74EF08D-0B6C-4187-90F2-44536407D8D8}">
      <dsp:nvSpPr>
        <dsp:cNvPr id="0" name=""/>
        <dsp:cNvSpPr/>
      </dsp:nvSpPr>
      <dsp:spPr>
        <a:xfrm>
          <a:off x="3145370" y="3232410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4D65C-E8B4-471C-BF6B-9B3F9E5377FF}">
      <dsp:nvSpPr>
        <dsp:cNvPr id="0" name=""/>
        <dsp:cNvSpPr/>
      </dsp:nvSpPr>
      <dsp:spPr>
        <a:xfrm>
          <a:off x="3339256" y="3416602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pracovník 2</a:t>
          </a:r>
          <a:endParaRPr lang="cs-CZ" sz="2900" kern="1200" dirty="0"/>
        </a:p>
      </dsp:txBody>
      <dsp:txXfrm>
        <a:off x="3339256" y="3416602"/>
        <a:ext cx="1744972" cy="1108057"/>
      </dsp:txXfrm>
    </dsp:sp>
    <dsp:sp modelId="{1836A581-093B-4732-A204-A97C17D1F718}">
      <dsp:nvSpPr>
        <dsp:cNvPr id="0" name=""/>
        <dsp:cNvSpPr/>
      </dsp:nvSpPr>
      <dsp:spPr>
        <a:xfrm>
          <a:off x="5278115" y="1616856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151D9-6018-46C8-B748-C8BE79674A60}">
      <dsp:nvSpPr>
        <dsp:cNvPr id="0" name=""/>
        <dsp:cNvSpPr/>
      </dsp:nvSpPr>
      <dsp:spPr>
        <a:xfrm>
          <a:off x="5472000" y="1801048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ekonom</a:t>
          </a:r>
          <a:endParaRPr lang="cs-CZ" sz="2900" kern="1200" dirty="0"/>
        </a:p>
      </dsp:txBody>
      <dsp:txXfrm>
        <a:off x="5472000" y="1801048"/>
        <a:ext cx="1744972" cy="1108057"/>
      </dsp:txXfrm>
    </dsp:sp>
    <dsp:sp modelId="{423138C4-166E-4BE9-9A44-A0772E4655DE}">
      <dsp:nvSpPr>
        <dsp:cNvPr id="0" name=""/>
        <dsp:cNvSpPr/>
      </dsp:nvSpPr>
      <dsp:spPr>
        <a:xfrm>
          <a:off x="5278115" y="3232410"/>
          <a:ext cx="1744972" cy="1108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D3764-2175-46CC-8378-1991DE794E93}">
      <dsp:nvSpPr>
        <dsp:cNvPr id="0" name=""/>
        <dsp:cNvSpPr/>
      </dsp:nvSpPr>
      <dsp:spPr>
        <a:xfrm>
          <a:off x="5472000" y="3416602"/>
          <a:ext cx="1744972" cy="11080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pracovník </a:t>
          </a:r>
          <a:r>
            <a:rPr lang="cs-CZ" sz="2900" kern="1200" dirty="0" smtClean="0"/>
            <a:t>3</a:t>
          </a:r>
          <a:endParaRPr lang="cs-CZ" sz="2900" kern="1200" dirty="0"/>
        </a:p>
      </dsp:txBody>
      <dsp:txXfrm>
        <a:off x="5472000" y="3416602"/>
        <a:ext cx="1744972" cy="1108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1FA0F-B112-475F-84DD-709235C9FCC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01F82-12FD-42A9-B994-851F4675E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VY_32_INOVACE_045.ICT.13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Animace grafu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045.ICT.13</a:t>
            </a:r>
            <a:endParaRPr lang="cs-CZ" sz="2800" dirty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Název materiálu</a:t>
            </a:r>
            <a:r>
              <a:rPr lang="cs-CZ" sz="2800" dirty="0" smtClean="0"/>
              <a:t>: Animace grafu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Velikost</a:t>
            </a:r>
            <a:r>
              <a:rPr lang="cs-CZ" sz="2800" dirty="0" smtClean="0"/>
              <a:t>: 443 kB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Datum vytvoření</a:t>
            </a:r>
            <a:r>
              <a:rPr lang="cs-CZ" sz="2800" dirty="0" smtClean="0"/>
              <a:t>: 1. 12. 2013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Klíčová slova</a:t>
            </a:r>
            <a:r>
              <a:rPr lang="cs-CZ" sz="2800" smtClean="0"/>
              <a:t>: Prezentace, graf</a:t>
            </a:r>
            <a:r>
              <a:rPr lang="cs-CZ" sz="2800" dirty="0" smtClean="0"/>
              <a:t>, animace grafu, diagram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Anotace</a:t>
            </a:r>
            <a:r>
              <a:rPr lang="cs-CZ" sz="2800" dirty="0" smtClean="0"/>
              <a:t>: Prezentace seznamuje s vytvořením grafu</a:t>
            </a:r>
          </a:p>
          <a:p>
            <a:pPr indent="11113">
              <a:buNone/>
            </a:pPr>
            <a:r>
              <a:rPr lang="cs-CZ" sz="2800" dirty="0" smtClean="0"/>
              <a:t>v PowerPointu 2007 a jeho animacemi po částech. Podobně ukazuje i animaci </a:t>
            </a:r>
            <a:r>
              <a:rPr lang="cs-CZ" sz="2800" dirty="0" err="1" smtClean="0"/>
              <a:t>SmartArtu</a:t>
            </a:r>
            <a:r>
              <a:rPr lang="cs-CZ" sz="2800" smtClean="0"/>
              <a:t>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Animace grafu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Power</a:t>
            </a:r>
            <a:r>
              <a:rPr lang="cs-CZ" dirty="0" smtClean="0"/>
              <a:t> Point 2007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Graf statický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2213239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animovaný po </a:t>
            </a:r>
            <a:r>
              <a:rPr lang="cs-CZ" dirty="0" smtClean="0"/>
              <a:t>kategoriích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category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animovaný po řadách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series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Graf animovaný po prvcích kategorií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categoryEl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animovaný </a:t>
            </a:r>
            <a:r>
              <a:rPr lang="cs-CZ" smtClean="0"/>
              <a:t>po prvcích řad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seriesEl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s jinými animačními efekty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chart seriesIdx="0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chart seriesIdx="0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chart seriesIdx="0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chart seriesIdx="0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chart seriesIdx="1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chart seriesIdx="1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chart seriesIdx="1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chart seriesIdx="1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chart seriesIdx="2" categoryIdx="0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chart seriesIdx="2" categoryIdx="1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chart seriesIdx="2" categoryIdx="2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7" dur="500"/>
                                        <p:tgtEl>
                                          <p:spTgt spid="4">
                                            <p:graphicEl>
                                              <a:chart seriesIdx="2" categoryIdx="3" bldStep="ptIn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seriesEl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Vložení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Nový snímek s grafem</a:t>
            </a:r>
          </a:p>
          <a:p>
            <a:r>
              <a:rPr lang="cs-CZ" dirty="0" smtClean="0"/>
              <a:t>připravit data pro graf</a:t>
            </a:r>
          </a:p>
          <a:p>
            <a:endParaRPr lang="cs-CZ" dirty="0"/>
          </a:p>
        </p:txBody>
      </p:sp>
      <p:pic>
        <p:nvPicPr>
          <p:cNvPr id="5" name="Obrázek 4" descr="data pro gra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2817192"/>
            <a:ext cx="4896544" cy="368125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Zaoblený obdélníkový popisek 5"/>
          <p:cNvSpPr/>
          <p:nvPr/>
        </p:nvSpPr>
        <p:spPr>
          <a:xfrm>
            <a:off x="611560" y="5157192"/>
            <a:ext cx="1008112" cy="576064"/>
          </a:xfrm>
          <a:prstGeom prst="wedgeRoundRectCallout">
            <a:avLst>
              <a:gd name="adj1" fmla="val 118565"/>
              <a:gd name="adj2" fmla="val 44121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Osa x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7236296" y="3933056"/>
            <a:ext cx="1440160" cy="864096"/>
          </a:xfrm>
          <a:prstGeom prst="wedgeRoundRectCallout">
            <a:avLst>
              <a:gd name="adj1" fmla="val -172930"/>
              <a:gd name="adj2" fmla="val 87563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chemeClr val="tx1"/>
                </a:solidFill>
              </a:rPr>
              <a:t>Osa y</a:t>
            </a:r>
          </a:p>
          <a:p>
            <a:pPr algn="ctr"/>
            <a:r>
              <a:rPr lang="cs-CZ" sz="2000" smtClean="0">
                <a:solidFill>
                  <a:schemeClr val="tx1"/>
                </a:solidFill>
              </a:rPr>
              <a:t>a legenda</a:t>
            </a:r>
            <a:endParaRPr lang="cs-CZ" sz="20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Š_VŠ_Gym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628800"/>
            <a:ext cx="6408712" cy="466484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dat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5589240"/>
            <a:ext cx="864096" cy="360040"/>
          </a:xfrm>
          <a:prstGeom prst="wedgeRoundRectCallout">
            <a:avLst>
              <a:gd name="adj1" fmla="val 123757"/>
              <a:gd name="adj2" fmla="val -163280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osa x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7668344" y="3212976"/>
            <a:ext cx="1224136" cy="720080"/>
          </a:xfrm>
          <a:prstGeom prst="wedgeRoundRectCallout">
            <a:avLst>
              <a:gd name="adj1" fmla="val -80659"/>
              <a:gd name="adj2" fmla="val 44265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osa y</a:t>
            </a:r>
          </a:p>
          <a:p>
            <a:pPr algn="ctr"/>
            <a:r>
              <a:rPr lang="cs-CZ" smtClean="0"/>
              <a:t>a legenda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5940152" y="6093296"/>
            <a:ext cx="1656184" cy="360040"/>
          </a:xfrm>
          <a:prstGeom prst="wedgeRoundRectCallout">
            <a:avLst>
              <a:gd name="adj1" fmla="val -81431"/>
              <a:gd name="adj2" fmla="val -61389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dk1"/>
                </a:solidFill>
              </a:rPr>
              <a:t>Poznámka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Postup při animování </a:t>
            </a:r>
            <a:r>
              <a:rPr lang="cs-CZ" dirty="0" smtClean="0"/>
              <a:t>grafu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označit graf</a:t>
            </a:r>
          </a:p>
          <a:p>
            <a:r>
              <a:rPr lang="cs-CZ" dirty="0" smtClean="0"/>
              <a:t>(Vlastní animace) - zvolit efekt na celý graf</a:t>
            </a:r>
            <a:endParaRPr lang="cs-CZ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/>
        </p:nvGraphicFramePr>
        <p:xfrm>
          <a:off x="1259632" y="2780928"/>
          <a:ext cx="6696744" cy="34892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animace</a:t>
            </a:r>
            <a:endParaRPr lang="cs-CZ" dirty="0"/>
          </a:p>
        </p:txBody>
      </p:sp>
      <p:pic>
        <p:nvPicPr>
          <p:cNvPr id="4" name="Zástupný symbol pro obsah 3" descr="animace grafu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276872"/>
            <a:ext cx="3714750" cy="2847975"/>
          </a:xfrm>
          <a:ln>
            <a:solidFill>
              <a:schemeClr val="tx1"/>
            </a:solidFill>
          </a:ln>
        </p:spPr>
      </p:pic>
      <p:sp>
        <p:nvSpPr>
          <p:cNvPr id="7" name="Zástupný symbol pro text 6"/>
          <p:cNvSpPr>
            <a:spLocks noGrp="1"/>
          </p:cNvSpPr>
          <p:nvPr>
            <p:ph type="body" idx="4294967295"/>
          </p:nvPr>
        </p:nvSpPr>
        <p:spPr>
          <a:xfrm>
            <a:off x="539552" y="1556792"/>
            <a:ext cx="81369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na animačním efektu kliknout pravou myší</a:t>
            </a:r>
            <a:endParaRPr lang="cs-CZ" dirty="0"/>
          </a:p>
        </p:txBody>
      </p:sp>
      <p:pic>
        <p:nvPicPr>
          <p:cNvPr id="5" name="Obrázek 4" descr="animace grafu.jpg"/>
          <p:cNvPicPr>
            <a:picLocks noChangeAspect="1"/>
          </p:cNvPicPr>
          <p:nvPr/>
        </p:nvPicPr>
        <p:blipFill>
          <a:blip r:embed="rId3" cstate="print"/>
          <a:srcRect l="1943" r="2829" b="3015"/>
          <a:stretch>
            <a:fillRect/>
          </a:stretch>
        </p:blipFill>
        <p:spPr>
          <a:xfrm>
            <a:off x="4932040" y="3501008"/>
            <a:ext cx="3528392" cy="280831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Elipsa 9"/>
          <p:cNvSpPr/>
          <p:nvPr/>
        </p:nvSpPr>
        <p:spPr>
          <a:xfrm>
            <a:off x="1979712" y="2492896"/>
            <a:ext cx="93610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Animace diagramu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EF373C-77C2-4B83-89F6-660454831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A1EF373C-77C2-4B83-89F6-660454831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298E11-57BE-41AF-9A92-017E5D2CD6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graphicEl>
                                              <a:dgm id="{32298E11-57BE-41AF-9A92-017E5D2CD6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7D098C-B84B-4B94-A523-3AD444B80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F17D098C-B84B-4B94-A523-3AD444B808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867684-DD5A-4A61-B765-0446944393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graphicEl>
                                              <a:dgm id="{B1867684-DD5A-4A61-B765-0446944393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4A73C4-BF15-4836-A51C-793506D4FB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594A73C4-BF15-4836-A51C-793506D4FB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FB47FD-2FDF-46B8-817C-1445968E6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graphicEl>
                                              <a:dgm id="{F9FB47FD-2FDF-46B8-817C-1445968E66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36A581-093B-4732-A204-A97C17D1F7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1836A581-093B-4732-A204-A97C17D1F7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3151D9-6018-46C8-B748-C8BE79674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C73151D9-6018-46C8-B748-C8BE79674A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30DBA8-D7B9-4179-A863-399160DC28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1330DBA8-D7B9-4179-A863-399160DC28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4C8DC8-301D-424B-ADE9-4E7304484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graphicEl>
                                              <a:dgm id="{E74C8DC8-301D-424B-ADE9-4E73044848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3FD868-D66E-4EC4-B527-4A28429BC5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>
                                            <p:graphicEl>
                                              <a:dgm id="{133FD868-D66E-4EC4-B527-4A28429BC5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EE7ED-9954-4FD9-81E0-C2040BF482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graphicEl>
                                              <a:dgm id="{4CBEE7ED-9954-4FD9-81E0-C2040BF482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4EF08D-0B6C-4187-90F2-44536407D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C74EF08D-0B6C-4187-90F2-44536407D8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4D65C-E8B4-471C-BF6B-9B3F9E5377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EBD4D65C-E8B4-471C-BF6B-9B3F9E5377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266F28-0366-475B-B6FE-021D11D994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>
                                            <p:graphicEl>
                                              <a:dgm id="{62266F28-0366-475B-B6FE-021D11D994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3138C4-166E-4BE9-9A44-A0772E4655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graphicEl>
                                              <a:dgm id="{423138C4-166E-4BE9-9A44-A0772E4655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6D3764-2175-46CC-8378-1991DE794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">
                                            <p:graphicEl>
                                              <a:dgm id="{C26D3764-2175-46CC-8378-1991DE794E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Animování diagramu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(Vložení) (SmartArt) – vybrat tvar</a:t>
            </a:r>
          </a:p>
          <a:p>
            <a:r>
              <a:rPr lang="cs-CZ" smtClean="0"/>
              <a:t>vyplnit textem</a:t>
            </a:r>
          </a:p>
          <a:p>
            <a:r>
              <a:rPr lang="cs-CZ" smtClean="0"/>
              <a:t>(Vlastní animace) na celý objekt</a:t>
            </a:r>
          </a:p>
          <a:p>
            <a:r>
              <a:rPr lang="cs-CZ" smtClean="0"/>
              <a:t>(Možnosti efektu)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do prezentace o fiktivní firmě organizační diagram</a:t>
            </a:r>
          </a:p>
          <a:p>
            <a:r>
              <a:rPr lang="cs-CZ" dirty="0" smtClean="0"/>
              <a:t>diagram </a:t>
            </a:r>
            <a:r>
              <a:rPr lang="cs-CZ" dirty="0" err="1" smtClean="0"/>
              <a:t>naanimujte</a:t>
            </a:r>
            <a:r>
              <a:rPr lang="cs-CZ" dirty="0" smtClean="0"/>
              <a:t> pro zvýšení srozumitelnosti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graf o ekonomických datech ve fiktivní firmě</a:t>
            </a:r>
          </a:p>
          <a:p>
            <a:r>
              <a:rPr lang="cs-CZ" dirty="0" smtClean="0"/>
              <a:t>údaje si vymyslete</a:t>
            </a:r>
          </a:p>
          <a:p>
            <a:r>
              <a:rPr lang="cs-CZ" dirty="0" smtClean="0"/>
              <a:t>znázorněte grafem sloupcovým</a:t>
            </a:r>
          </a:p>
          <a:p>
            <a:r>
              <a:rPr lang="cs-CZ" dirty="0" smtClean="0"/>
              <a:t>znázorněte grafem výsečovým</a:t>
            </a:r>
          </a:p>
          <a:p>
            <a:r>
              <a:rPr lang="cs-CZ" dirty="0" smtClean="0"/>
              <a:t>názornost zvýšíte použitím animace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KRÁL, Mojmír a Ivo MAGERA. </a:t>
            </a:r>
            <a:r>
              <a:rPr lang="cs-CZ" sz="2400" i="1" dirty="0" smtClean="0"/>
              <a:t>Microsoft Office PowerPoint 2007: podrobná uživatelská příručka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</a:t>
            </a:r>
            <a:r>
              <a:rPr lang="cs-CZ" sz="2400" dirty="0" err="1" smtClean="0"/>
              <a:t>Press</a:t>
            </a:r>
            <a:r>
              <a:rPr lang="cs-CZ" sz="2400" dirty="0" smtClean="0"/>
              <a:t>, 2007. ISBN 978-80-251-1619-7. </a:t>
            </a:r>
          </a:p>
          <a:p>
            <a:r>
              <a:rPr lang="cs-CZ" sz="2400" dirty="0" smtClean="0"/>
              <a:t>grafy byly vytvořeny v programu PowerPoint 2007</a:t>
            </a:r>
          </a:p>
          <a:p>
            <a:r>
              <a:rPr lang="cs-CZ" sz="2400" dirty="0" smtClean="0"/>
              <a:t>zdrojová data pro grafy jsou data ze stránek ČSÚ </a:t>
            </a:r>
          </a:p>
          <a:p>
            <a:pPr indent="11113"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czso.cz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342900" lvl="6" indent="-342900"/>
            <a:r>
              <a:rPr lang="cs-CZ" sz="2400" dirty="0" smtClean="0"/>
              <a:t>diagram vznikl jako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 v programu PowerPoint 2007</a:t>
            </a:r>
          </a:p>
          <a:p>
            <a:pPr marL="342900" lvl="6" indent="-342900"/>
            <a:r>
              <a:rPr lang="cs-CZ" sz="2400" dirty="0" smtClean="0"/>
              <a:t>ostatní obrázky vznikly jako 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v Programu PowerPoint 2007</a:t>
            </a:r>
          </a:p>
          <a:p>
            <a:pPr indent="11113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276</Words>
  <Application>Microsoft Office PowerPoint</Application>
  <PresentationFormat>Předvádění na obrazovce (4:3)</PresentationFormat>
  <Paragraphs>73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Animace grafu</vt:lpstr>
      <vt:lpstr>Graf statický</vt:lpstr>
      <vt:lpstr>Graf animovaný po kategoriích</vt:lpstr>
      <vt:lpstr>Graf animovaný po řadách</vt:lpstr>
      <vt:lpstr>Graf animovaný po prvcích kategorií</vt:lpstr>
      <vt:lpstr>Graf animovaný po prvcích řad </vt:lpstr>
      <vt:lpstr>Graf s jinými animačními efekty</vt:lpstr>
      <vt:lpstr>Vložení grafu</vt:lpstr>
      <vt:lpstr>Zadání dat</vt:lpstr>
      <vt:lpstr>Postup při animování grafu</vt:lpstr>
      <vt:lpstr>Možnosti animace</vt:lpstr>
      <vt:lpstr>Animace diagramu</vt:lpstr>
      <vt:lpstr>Animování diagramu</vt:lpstr>
      <vt:lpstr>Úkol 1:</vt:lpstr>
      <vt:lpstr>Úkol 2: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Animace grafu</dc:title>
  <dc:creator>Střechová Ivana</dc:creator>
  <cp:lastModifiedBy>Dum</cp:lastModifiedBy>
  <cp:revision>27</cp:revision>
  <dcterms:created xsi:type="dcterms:W3CDTF">2013-11-15T12:57:04Z</dcterms:created>
  <dcterms:modified xsi:type="dcterms:W3CDTF">2014-05-13T13:15:06Z</dcterms:modified>
</cp:coreProperties>
</file>