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676" r:id="rId3"/>
  </p:sldMasterIdLst>
  <p:notesMasterIdLst>
    <p:notesMasterId r:id="rId19"/>
  </p:notesMasterIdLst>
  <p:sldIdLst>
    <p:sldId id="273" r:id="rId4"/>
    <p:sldId id="274" r:id="rId5"/>
    <p:sldId id="256" r:id="rId6"/>
    <p:sldId id="260" r:id="rId7"/>
    <p:sldId id="259" r:id="rId8"/>
    <p:sldId id="266" r:id="rId9"/>
    <p:sldId id="258" r:id="rId10"/>
    <p:sldId id="257" r:id="rId11"/>
    <p:sldId id="262" r:id="rId12"/>
    <p:sldId id="265" r:id="rId13"/>
    <p:sldId id="267" r:id="rId14"/>
    <p:sldId id="268" r:id="rId15"/>
    <p:sldId id="261" r:id="rId16"/>
    <p:sldId id="272" r:id="rId17"/>
    <p:sldId id="27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4089B4-9E7D-46C0-8341-BB7F70FB7506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21C475-6732-4DFC-ABA2-38CB2AE089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79707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21C475-6732-4DFC-ABA2-38CB2AE0892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5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89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8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7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9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7" y="4406903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7" y="2667003"/>
            <a:ext cx="7827201" cy="1500187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/>
                </a:solidFill>
              </a:defRPr>
            </a:lvl1pPr>
            <a:lvl2pPr marL="3896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792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688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5850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481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3775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273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1700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4040188" cy="63976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626" indent="0">
              <a:buNone/>
              <a:defRPr sz="1700" b="1"/>
            </a:lvl2pPr>
            <a:lvl3pPr marL="779252" indent="0">
              <a:buNone/>
              <a:defRPr sz="1500" b="1"/>
            </a:lvl3pPr>
            <a:lvl4pPr marL="1168878" indent="0">
              <a:buNone/>
              <a:defRPr sz="1400" b="1"/>
            </a:lvl4pPr>
            <a:lvl5pPr marL="1558503" indent="0">
              <a:buNone/>
              <a:defRPr sz="1400" b="1"/>
            </a:lvl5pPr>
            <a:lvl6pPr marL="1948129" indent="0">
              <a:buNone/>
              <a:defRPr sz="1400" b="1"/>
            </a:lvl6pPr>
            <a:lvl7pPr marL="2337755" indent="0">
              <a:buNone/>
              <a:defRPr sz="1400" b="1"/>
            </a:lvl7pPr>
            <a:lvl8pPr marL="2727381" indent="0">
              <a:buNone/>
              <a:defRPr sz="1400" b="1"/>
            </a:lvl8pPr>
            <a:lvl9pPr marL="3117007" indent="0">
              <a:buNone/>
              <a:defRPr sz="14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297112"/>
            <a:ext cx="4040188" cy="39512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600201"/>
            <a:ext cx="4041775" cy="63976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626" indent="0">
              <a:buNone/>
              <a:defRPr sz="1700" b="1"/>
            </a:lvl2pPr>
            <a:lvl3pPr marL="779252" indent="0">
              <a:buNone/>
              <a:defRPr sz="1500" b="1"/>
            </a:lvl3pPr>
            <a:lvl4pPr marL="1168878" indent="0">
              <a:buNone/>
              <a:defRPr sz="1400" b="1"/>
            </a:lvl4pPr>
            <a:lvl5pPr marL="1558503" indent="0">
              <a:buNone/>
              <a:defRPr sz="1400" b="1"/>
            </a:lvl5pPr>
            <a:lvl6pPr marL="1948129" indent="0">
              <a:buNone/>
              <a:defRPr sz="1400" b="1"/>
            </a:lvl6pPr>
            <a:lvl7pPr marL="2337755" indent="0">
              <a:buNone/>
              <a:defRPr sz="1400" b="1"/>
            </a:lvl7pPr>
            <a:lvl8pPr marL="2727381" indent="0">
              <a:buNone/>
              <a:defRPr sz="1400" b="1"/>
            </a:lvl8pPr>
            <a:lvl9pPr marL="3117007" indent="0">
              <a:buNone/>
              <a:defRPr sz="14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297112"/>
            <a:ext cx="4041775" cy="39512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4"/>
            <a:ext cx="8229600" cy="79375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4" y="1371601"/>
            <a:ext cx="5111751" cy="4754563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371601"/>
            <a:ext cx="3008313" cy="4754563"/>
          </a:xfrm>
        </p:spPr>
        <p:txBody>
          <a:bodyPr/>
          <a:lstStyle>
            <a:lvl1pPr marL="0" indent="0">
              <a:buNone/>
              <a:defRPr sz="1200"/>
            </a:lvl1pPr>
            <a:lvl2pPr marL="389626" indent="0">
              <a:buNone/>
              <a:defRPr sz="1000"/>
            </a:lvl2pPr>
            <a:lvl3pPr marL="779252" indent="0">
              <a:buNone/>
              <a:defRPr sz="900"/>
            </a:lvl3pPr>
            <a:lvl4pPr marL="1168878" indent="0">
              <a:buNone/>
              <a:defRPr sz="800"/>
            </a:lvl4pPr>
            <a:lvl5pPr marL="1558503" indent="0">
              <a:buNone/>
              <a:defRPr sz="800"/>
            </a:lvl5pPr>
            <a:lvl6pPr marL="1948129" indent="0">
              <a:buNone/>
              <a:defRPr sz="800"/>
            </a:lvl6pPr>
            <a:lvl7pPr marL="2337755" indent="0">
              <a:buNone/>
              <a:defRPr sz="800"/>
            </a:lvl7pPr>
            <a:lvl8pPr marL="2727381" indent="0">
              <a:buNone/>
              <a:defRPr sz="800"/>
            </a:lvl8pPr>
            <a:lvl9pPr marL="3117007" indent="0">
              <a:buNone/>
              <a:defRPr sz="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Klepnutím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2"/>
            <a:ext cx="5486400" cy="804863"/>
          </a:xfrm>
        </p:spPr>
        <p:txBody>
          <a:bodyPr/>
          <a:lstStyle>
            <a:lvl1pPr marL="0" indent="0">
              <a:buNone/>
              <a:defRPr sz="1200"/>
            </a:lvl1pPr>
            <a:lvl2pPr marL="389626" indent="0">
              <a:buNone/>
              <a:defRPr sz="1000"/>
            </a:lvl2pPr>
            <a:lvl3pPr marL="779252" indent="0">
              <a:buNone/>
              <a:defRPr sz="900"/>
            </a:lvl3pPr>
            <a:lvl4pPr marL="1168878" indent="0">
              <a:buNone/>
              <a:defRPr sz="800"/>
            </a:lvl4pPr>
            <a:lvl5pPr marL="1558503" indent="0">
              <a:buNone/>
              <a:defRPr sz="800"/>
            </a:lvl5pPr>
            <a:lvl6pPr marL="1948129" indent="0">
              <a:buNone/>
              <a:defRPr sz="800"/>
            </a:lvl6pPr>
            <a:lvl7pPr marL="2337755" indent="0">
              <a:buNone/>
              <a:defRPr sz="800"/>
            </a:lvl7pPr>
            <a:lvl8pPr marL="2727381" indent="0">
              <a:buNone/>
              <a:defRPr sz="800"/>
            </a:lvl8pPr>
            <a:lvl9pPr marL="3117007" indent="0">
              <a:buNone/>
              <a:defRPr sz="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42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4"/>
            <a:ext cx="1868424" cy="365125"/>
          </a:xfrm>
        </p:spPr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řadí s anim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931224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755650" y="1988839"/>
            <a:ext cx="7848600" cy="3672185"/>
          </a:xfrm>
        </p:spPr>
        <p:txBody>
          <a:bodyPr>
            <a:normAutofit/>
          </a:bodyPr>
          <a:lstStyle>
            <a:lvl1pPr>
              <a:buFontTx/>
              <a:buBlip>
                <a:blip r:embed="rId2"/>
              </a:buBlip>
              <a:defRPr sz="3600"/>
            </a:lvl1pPr>
            <a:lvl2pPr>
              <a:buFontTx/>
              <a:buBlip>
                <a:blip r:embed="rId2"/>
              </a:buBlip>
              <a:defRPr sz="3200"/>
            </a:lvl2pPr>
            <a:lvl3pPr>
              <a:buFontTx/>
              <a:buBlip>
                <a:blip r:embed="rId2"/>
              </a:buBlip>
              <a:defRPr sz="2800"/>
            </a:lvl3pPr>
            <a:lvl4pPr>
              <a:buFontTx/>
              <a:buBlip>
                <a:blip r:embed="rId2"/>
              </a:buBlip>
              <a:defRPr sz="2400"/>
            </a:lvl4pPr>
            <a:lvl5pPr>
              <a:buFontTx/>
              <a:buBlip>
                <a:blip r:embed="rId2"/>
              </a:buBlip>
              <a:defRPr sz="24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řad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539552" y="2204864"/>
            <a:ext cx="8136136" cy="720799"/>
          </a:xfrm>
        </p:spPr>
        <p:txBody>
          <a:bodyPr/>
          <a:lstStyle>
            <a:lvl1pPr marL="1435100" indent="-539750">
              <a:buFont typeface="+mj-lt"/>
              <a:buAutoNum type="arabicPeriod"/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4"/>
          </p:nvPr>
        </p:nvSpPr>
        <p:spPr>
          <a:xfrm>
            <a:off x="539552" y="3131010"/>
            <a:ext cx="8136136" cy="720799"/>
          </a:xfrm>
        </p:spPr>
        <p:txBody>
          <a:bodyPr>
            <a:normAutofit/>
          </a:bodyPr>
          <a:lstStyle>
            <a:lvl1pPr marL="1436688" indent="-514350">
              <a:buFont typeface="+mj-lt"/>
              <a:buAutoNum type="arabicPeriod" startAt="2"/>
              <a:defRPr sz="30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5"/>
          </p:nvPr>
        </p:nvSpPr>
        <p:spPr>
          <a:xfrm>
            <a:off x="539552" y="4057156"/>
            <a:ext cx="8136136" cy="612428"/>
          </a:xfrm>
        </p:spPr>
        <p:txBody>
          <a:bodyPr>
            <a:normAutofit/>
          </a:bodyPr>
          <a:lstStyle>
            <a:lvl1pPr marL="1436688" indent="-514350">
              <a:buFont typeface="+mj-lt"/>
              <a:buAutoNum type="arabicPeriod" startAt="3"/>
              <a:defRPr sz="28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10" name="Zástupný symbol pro text 6"/>
          <p:cNvSpPr>
            <a:spLocks noGrp="1"/>
          </p:cNvSpPr>
          <p:nvPr>
            <p:ph type="body" sz="quarter" idx="16"/>
          </p:nvPr>
        </p:nvSpPr>
        <p:spPr>
          <a:xfrm>
            <a:off x="539552" y="4874931"/>
            <a:ext cx="8136136" cy="558602"/>
          </a:xfrm>
        </p:spPr>
        <p:txBody>
          <a:bodyPr>
            <a:normAutofit/>
          </a:bodyPr>
          <a:lstStyle>
            <a:lvl1pPr marL="1435100" indent="-457200">
              <a:buFont typeface="+mj-lt"/>
              <a:buAutoNum type="arabicPeriod" startAt="4"/>
              <a:defRPr sz="24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11" name="Zástupný symbol pro text 6"/>
          <p:cNvSpPr>
            <a:spLocks noGrp="1"/>
          </p:cNvSpPr>
          <p:nvPr>
            <p:ph type="body" sz="quarter" idx="17"/>
          </p:nvPr>
        </p:nvSpPr>
        <p:spPr>
          <a:xfrm>
            <a:off x="539552" y="5638880"/>
            <a:ext cx="8136136" cy="504775"/>
          </a:xfrm>
        </p:spPr>
        <p:txBody>
          <a:bodyPr>
            <a:normAutofit/>
          </a:bodyPr>
          <a:lstStyle>
            <a:lvl1pPr marL="1435100" indent="-457200">
              <a:buFont typeface="+mj-lt"/>
              <a:buAutoNum type="arabicPeriod" startAt="5"/>
              <a:defRPr sz="20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" presetClass="entr" presetSubtype="1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řad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539552" y="2204864"/>
            <a:ext cx="8136136" cy="720799"/>
          </a:xfrm>
        </p:spPr>
        <p:txBody>
          <a:bodyPr/>
          <a:lstStyle>
            <a:lvl1pPr marL="1435100" indent="-539750">
              <a:buFont typeface="+mj-lt"/>
              <a:buAutoNum type="arabicPeriod"/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4"/>
          </p:nvPr>
        </p:nvSpPr>
        <p:spPr>
          <a:xfrm>
            <a:off x="539552" y="3131010"/>
            <a:ext cx="8136136" cy="720799"/>
          </a:xfrm>
        </p:spPr>
        <p:txBody>
          <a:bodyPr>
            <a:normAutofit/>
          </a:bodyPr>
          <a:lstStyle>
            <a:lvl1pPr marL="1436688" indent="-514350">
              <a:buFont typeface="+mj-lt"/>
              <a:buAutoNum type="arabicPeriod" startAt="2"/>
              <a:defRPr sz="30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5"/>
          </p:nvPr>
        </p:nvSpPr>
        <p:spPr>
          <a:xfrm>
            <a:off x="539552" y="4057156"/>
            <a:ext cx="8136136" cy="612428"/>
          </a:xfrm>
        </p:spPr>
        <p:txBody>
          <a:bodyPr>
            <a:normAutofit/>
          </a:bodyPr>
          <a:lstStyle>
            <a:lvl1pPr marL="1436688" indent="-514350">
              <a:buFont typeface="+mj-lt"/>
              <a:buAutoNum type="arabicPeriod" startAt="3"/>
              <a:defRPr sz="28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10" name="Zástupný symbol pro text 6"/>
          <p:cNvSpPr>
            <a:spLocks noGrp="1"/>
          </p:cNvSpPr>
          <p:nvPr>
            <p:ph type="body" sz="quarter" idx="16"/>
          </p:nvPr>
        </p:nvSpPr>
        <p:spPr>
          <a:xfrm>
            <a:off x="539552" y="4874931"/>
            <a:ext cx="8136136" cy="558602"/>
          </a:xfrm>
        </p:spPr>
        <p:txBody>
          <a:bodyPr>
            <a:normAutofit/>
          </a:bodyPr>
          <a:lstStyle>
            <a:lvl1pPr marL="1435100" indent="-457200">
              <a:buFont typeface="+mj-lt"/>
              <a:buAutoNum type="arabicPeriod" startAt="4"/>
              <a:defRPr sz="24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11" name="Zástupný symbol pro text 6"/>
          <p:cNvSpPr>
            <a:spLocks noGrp="1"/>
          </p:cNvSpPr>
          <p:nvPr>
            <p:ph type="body" sz="quarter" idx="17"/>
          </p:nvPr>
        </p:nvSpPr>
        <p:spPr>
          <a:xfrm>
            <a:off x="539552" y="5638880"/>
            <a:ext cx="8136136" cy="504775"/>
          </a:xfrm>
        </p:spPr>
        <p:txBody>
          <a:bodyPr>
            <a:normAutofit/>
          </a:bodyPr>
          <a:lstStyle>
            <a:lvl1pPr marL="1435100" indent="-457200">
              <a:buFont typeface="+mj-lt"/>
              <a:buAutoNum type="arabicPeriod" startAt="5"/>
              <a:defRPr sz="2000"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" presetClass="entr" presetSubtype="1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7" y="1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77925" tIns="38963" rIns="77925" bIns="38963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4"/>
            <a:ext cx="21336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r">
              <a:defRPr sz="1000">
                <a:solidFill>
                  <a:sysClr val="windowText" lastClr="000000"/>
                </a:solidFill>
              </a:defRPr>
            </a:lvl1pPr>
          </a:lstStyle>
          <a:p>
            <a:fld id="{0C0E93CC-9B08-414F-9A06-0B6477DAF44D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ctr">
              <a:defRPr sz="10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4"/>
            <a:ext cx="21336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000">
                <a:solidFill>
                  <a:sysClr val="windowText" lastClr="000000"/>
                </a:solidFill>
              </a:defRPr>
            </a:lvl1pPr>
          </a:lstStyle>
          <a:p>
            <a:fld id="{8D86D863-6012-4BCA-A843-AC8B6F0B49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700" r:id="rId13"/>
  </p:sldLayoutIdLst>
  <p:txStyles>
    <p:titleStyle>
      <a:lvl1pPr algn="l" defTabSz="779252" rtl="0" eaLnBrk="1" latinLnBrk="0" hangingPunct="1">
        <a:spcBef>
          <a:spcPct val="0"/>
        </a:spcBef>
        <a:buNone/>
        <a:defRPr sz="3700" b="1" kern="1200">
          <a:ln>
            <a:noFill/>
          </a:ln>
          <a:solidFill>
            <a:schemeClr val="tx1"/>
          </a:solidFill>
          <a:effectLst/>
          <a:latin typeface="+mn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92219" indent="-292219" algn="l" defTabSz="779252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3142" indent="-243516" algn="l" defTabSz="779252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4065" indent="-194813" algn="l" defTabSz="779252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690" indent="-194813" algn="l" defTabSz="779252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3316" indent="-194813" algn="l" defTabSz="779252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942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568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194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820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626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252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878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503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29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755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81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007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3667B-94DE-45C1-A94C-273A99F47BCC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48074-A7D2-4AD7-811B-2129B709B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F5F3F-99BC-471A-A18C-41E5084899E0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56CD9-64B8-4091-82AD-9CE242F352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VY_32_INOVACE_046.ICT.13</a:t>
            </a:r>
          </a:p>
          <a:p>
            <a:pPr algn="ctr">
              <a:spcBef>
                <a:spcPts val="300"/>
              </a:spcBef>
            </a:pPr>
            <a:r>
              <a:rPr lang="cs-CZ" dirty="0" smtClean="0"/>
              <a:t>Animace předlohy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620688"/>
            <a:ext cx="8175625" cy="55927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CZ.1.07/1.5.00/34.0744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smtClean="0"/>
              <a:t>VY_32_INOVACE</a:t>
            </a:r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046.ICT.13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Informační technologie</a:t>
            </a:r>
          </a:p>
          <a:p>
            <a:r>
              <a:rPr lang="cs-CZ" sz="2800" b="1" u="sng" dirty="0" smtClean="0"/>
              <a:t>Název materiálu</a:t>
            </a:r>
            <a:r>
              <a:rPr lang="cs-CZ" sz="2800" dirty="0" smtClean="0"/>
              <a:t>: Animace předlohy</a:t>
            </a:r>
            <a:endParaRPr lang="cs-CZ" sz="2000" dirty="0" smtClean="0"/>
          </a:p>
          <a:p>
            <a:r>
              <a:rPr lang="cs-CZ" sz="2800" b="1" u="sng" dirty="0" smtClean="0"/>
              <a:t>Autor</a:t>
            </a:r>
            <a:r>
              <a:rPr lang="cs-CZ" sz="2800" dirty="0" smtClean="0"/>
              <a:t>: PaedDr. Ivana Střechová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</a:t>
            </a:r>
            <a:r>
              <a:rPr lang="cs-CZ" sz="2800" dirty="0"/>
              <a:t>Prezentace Microsoft PowerPoint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smtClean="0"/>
              <a:t>: </a:t>
            </a:r>
            <a:r>
              <a:rPr lang="cs-CZ" sz="2800" smtClean="0"/>
              <a:t>749 </a:t>
            </a:r>
            <a:r>
              <a:rPr lang="cs-CZ" sz="2800" dirty="0" smtClean="0"/>
              <a:t>kB</a:t>
            </a:r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CC-BY-NC-SA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dirty="0" smtClean="0"/>
              <a:t>: 20. 10. 2013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 Prezentace, předloha snímku, animace</a:t>
            </a:r>
          </a:p>
          <a:p>
            <a:r>
              <a:rPr lang="cs-CZ" sz="2800" b="1" u="sng" dirty="0" smtClean="0"/>
              <a:t>Anotace</a:t>
            </a:r>
            <a:r>
              <a:rPr lang="cs-CZ" sz="2800" dirty="0" smtClean="0"/>
              <a:t>: Prezentace obsahuje úkol, který je vhodné vyřešit animací předlohy snímku.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Animace předlohy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Krajská soutěž XXXX </a:t>
            </a:r>
            <a:br>
              <a:rPr lang="cs-CZ" dirty="0" smtClean="0"/>
            </a:br>
            <a:r>
              <a:rPr lang="cs-CZ" dirty="0" smtClean="0"/>
              <a:t>v MMMM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datum akce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957513" indent="-292100">
              <a:lnSpc>
                <a:spcPct val="150000"/>
              </a:lnSpc>
            </a:pPr>
            <a:r>
              <a:rPr lang="cs-CZ" dirty="0" smtClean="0"/>
              <a:t>mladší dívky</a:t>
            </a:r>
          </a:p>
          <a:p>
            <a:pPr marL="2957513" indent="-292100">
              <a:lnSpc>
                <a:spcPct val="150000"/>
              </a:lnSpc>
            </a:pPr>
            <a:r>
              <a:rPr lang="cs-CZ" dirty="0" smtClean="0"/>
              <a:t>mladší chlapci</a:t>
            </a:r>
          </a:p>
          <a:p>
            <a:pPr marL="2957513" indent="-292100">
              <a:lnSpc>
                <a:spcPct val="150000"/>
              </a:lnSpc>
            </a:pPr>
            <a:r>
              <a:rPr lang="cs-CZ" dirty="0" smtClean="0"/>
              <a:t>starší dívky</a:t>
            </a:r>
          </a:p>
          <a:p>
            <a:pPr marL="2957513" indent="-292100">
              <a:lnSpc>
                <a:spcPct val="150000"/>
              </a:lnSpc>
            </a:pPr>
            <a:r>
              <a:rPr lang="cs-CZ" dirty="0" smtClean="0"/>
              <a:t>starší chlapci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Přehled kategorií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Mladší </a:t>
            </a:r>
            <a:r>
              <a:rPr lang="cs-CZ" dirty="0" smtClean="0"/>
              <a:t>dívky (fiktivní jména)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Alena </a:t>
            </a:r>
            <a:r>
              <a:rPr lang="cs-CZ" dirty="0" err="1" smtClean="0"/>
              <a:t>Hroudová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smtClean="0"/>
              <a:t>Jana Sítková</a:t>
            </a:r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cs-CZ" dirty="0" smtClean="0"/>
              <a:t>Kateřina Jánská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 smtClean="0"/>
              <a:t>Helena Nosková</a:t>
            </a:r>
            <a:endParaRPr lang="cs-CZ" dirty="0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 smtClean="0"/>
              <a:t>Jaroslava Daňková</a:t>
            </a:r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sz="quarter" idx="13"/>
          </p:nvPr>
        </p:nvSpPr>
        <p:spPr>
          <a:xfrm>
            <a:off x="539552" y="1484784"/>
            <a:ext cx="7992888" cy="475252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cs-CZ" sz="3000" dirty="0" smtClean="0"/>
              <a:t>Připravte prezentaci na vyhlášení výsledků soutěže ve 4 kategoriích</a:t>
            </a:r>
          </a:p>
          <a:p>
            <a:pPr lvl="1">
              <a:lnSpc>
                <a:spcPct val="160000"/>
              </a:lnSpc>
            </a:pPr>
            <a:r>
              <a:rPr lang="cs-CZ" sz="2800" dirty="0" smtClean="0"/>
              <a:t>úvodní snímek – název akce, místo a datum</a:t>
            </a:r>
          </a:p>
          <a:p>
            <a:pPr lvl="1">
              <a:lnSpc>
                <a:spcPct val="160000"/>
              </a:lnSpc>
            </a:pPr>
            <a:r>
              <a:rPr lang="cs-CZ" sz="2800" dirty="0" smtClean="0"/>
              <a:t>4 snímky s umístěním účastníků</a:t>
            </a:r>
          </a:p>
          <a:p>
            <a:pPr lvl="1">
              <a:lnSpc>
                <a:spcPct val="160000"/>
              </a:lnSpc>
            </a:pPr>
            <a:r>
              <a:rPr lang="cs-CZ" sz="2800" dirty="0" smtClean="0"/>
              <a:t>v každé kategorii se vyhlašuje 5 míst</a:t>
            </a:r>
          </a:p>
          <a:p>
            <a:pPr lvl="1">
              <a:lnSpc>
                <a:spcPct val="160000"/>
              </a:lnSpc>
            </a:pPr>
            <a:r>
              <a:rPr lang="cs-CZ" sz="2800" dirty="0" smtClean="0"/>
              <a:t>použijte animace, které zvýší napětí diváků</a:t>
            </a:r>
          </a:p>
          <a:p>
            <a:pPr lvl="1">
              <a:lnSpc>
                <a:spcPct val="160000"/>
              </a:lnSpc>
            </a:pPr>
            <a:r>
              <a:rPr lang="cs-CZ" sz="2800" dirty="0" smtClean="0"/>
              <a:t>prezentace s lektorem (moderátorem)</a:t>
            </a:r>
          </a:p>
          <a:p>
            <a:pPr lvl="1">
              <a:lnSpc>
                <a:spcPct val="160000"/>
              </a:lnSpc>
            </a:pPr>
            <a:r>
              <a:rPr lang="cs-CZ" sz="2800" dirty="0" smtClean="0"/>
              <a:t>promítání na </a:t>
            </a:r>
            <a:r>
              <a:rPr lang="cs-CZ" sz="2800" dirty="0" err="1" smtClean="0"/>
              <a:t>dataprojektoru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140000"/>
              </a:lnSpc>
              <a:buBlip>
                <a:blip r:embed="rId3"/>
              </a:buBlip>
            </a:pPr>
            <a:r>
              <a:rPr lang="cs-CZ" dirty="0" smtClean="0"/>
              <a:t>(Zobrazení) (Předloha snímku)(Vložit rozložení)</a:t>
            </a:r>
          </a:p>
          <a:p>
            <a:pPr lvl="1">
              <a:lnSpc>
                <a:spcPct val="140000"/>
              </a:lnSpc>
              <a:buBlip>
                <a:blip r:embed="rId3"/>
              </a:buBlip>
            </a:pPr>
            <a:r>
              <a:rPr lang="cs-CZ" dirty="0" smtClean="0"/>
              <a:t>Přejmenovat </a:t>
            </a:r>
          </a:p>
          <a:p>
            <a:pPr lvl="2">
              <a:lnSpc>
                <a:spcPct val="140000"/>
              </a:lnSpc>
              <a:buBlip>
                <a:blip r:embed="rId3"/>
              </a:buBlip>
            </a:pPr>
            <a:r>
              <a:rPr lang="cs-CZ" dirty="0" smtClean="0"/>
              <a:t>nový název rozložení: Pořadí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Vytvoření nového snímku v předloze</a:t>
            </a:r>
            <a:endParaRPr lang="cs-CZ" dirty="0"/>
          </a:p>
        </p:txBody>
      </p:sp>
      <p:pic>
        <p:nvPicPr>
          <p:cNvPr id="6" name="Obrázek 5" descr="Předloha3.PNG"/>
          <p:cNvPicPr>
            <a:picLocks noChangeAspect="1"/>
          </p:cNvPicPr>
          <p:nvPr/>
        </p:nvPicPr>
        <p:blipFill>
          <a:blip r:embed="rId4" cstate="print"/>
          <a:srcRect r="35897"/>
          <a:stretch>
            <a:fillRect/>
          </a:stretch>
        </p:blipFill>
        <p:spPr>
          <a:xfrm>
            <a:off x="1043608" y="3573016"/>
            <a:ext cx="6686408" cy="1368152"/>
          </a:xfrm>
          <a:prstGeom prst="rect">
            <a:avLst/>
          </a:prstGeom>
        </p:spPr>
      </p:pic>
      <p:sp>
        <p:nvSpPr>
          <p:cNvPr id="7" name="Elipsa 6"/>
          <p:cNvSpPr/>
          <p:nvPr/>
        </p:nvSpPr>
        <p:spPr>
          <a:xfrm>
            <a:off x="1979712" y="3861048"/>
            <a:ext cx="864096" cy="100811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771800" y="4149080"/>
            <a:ext cx="1008112" cy="36004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Úprava nové předlohy snímku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755650" y="1988839"/>
            <a:ext cx="7848600" cy="57606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(Vložit zástupný symbol) pro texty </a:t>
            </a:r>
            <a:endParaRPr lang="cs-CZ" dirty="0"/>
          </a:p>
        </p:txBody>
      </p:sp>
      <p:pic>
        <p:nvPicPr>
          <p:cNvPr id="4" name="Obrázek 3" descr="Předloha3.PNG"/>
          <p:cNvPicPr>
            <a:picLocks noChangeAspect="1"/>
          </p:cNvPicPr>
          <p:nvPr/>
        </p:nvPicPr>
        <p:blipFill>
          <a:blip r:embed="rId2" cstate="print"/>
          <a:srcRect r="35381"/>
          <a:stretch>
            <a:fillRect/>
          </a:stretch>
        </p:blipFill>
        <p:spPr>
          <a:xfrm>
            <a:off x="1115616" y="2780928"/>
            <a:ext cx="6699232" cy="1368152"/>
          </a:xfrm>
          <a:prstGeom prst="rect">
            <a:avLst/>
          </a:prstGeom>
        </p:spPr>
      </p:pic>
      <p:sp>
        <p:nvSpPr>
          <p:cNvPr id="5" name="Elipsa 4"/>
          <p:cNvSpPr/>
          <p:nvPr/>
        </p:nvSpPr>
        <p:spPr>
          <a:xfrm>
            <a:off x="4572000" y="3140968"/>
            <a:ext cx="1008112" cy="86409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Graficky upravit – zarovnání, velikost písma</a:t>
            </a:r>
            <a:endParaRPr lang="cs-CZ" sz="3600" dirty="0"/>
          </a:p>
        </p:txBody>
      </p:sp>
      <p:pic>
        <p:nvPicPr>
          <p:cNvPr id="5" name="Obrázek 4" descr="Předloha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6408712" cy="48274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Textová pole s číslováním</a:t>
            </a:r>
            <a:endParaRPr lang="cs-CZ" dirty="0"/>
          </a:p>
        </p:txBody>
      </p:sp>
      <p:pic>
        <p:nvPicPr>
          <p:cNvPr id="3" name="Obrázek 2" descr="Předloha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844824"/>
            <a:ext cx="6192688" cy="46634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animace polí</a:t>
            </a:r>
            <a:endParaRPr lang="cs-CZ" dirty="0"/>
          </a:p>
        </p:txBody>
      </p:sp>
      <p:pic>
        <p:nvPicPr>
          <p:cNvPr id="3" name="Obrázek 2" descr="Předloha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6660232" cy="49889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Využití nového rozložení předlohy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(Domů)(Nový snímek)</a:t>
            </a:r>
          </a:p>
          <a:p>
            <a:r>
              <a:rPr lang="cs-CZ" dirty="0" smtClean="0"/>
              <a:t>(Rozložení) Pořadí</a:t>
            </a:r>
          </a:p>
          <a:p>
            <a:r>
              <a:rPr lang="cs-CZ" dirty="0" smtClean="0"/>
              <a:t> změnit i u hotových snímků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r="57918" b="41834"/>
          <a:stretch>
            <a:fillRect/>
          </a:stretch>
        </p:blipFill>
        <p:spPr bwMode="auto">
          <a:xfrm>
            <a:off x="2843808" y="1484784"/>
            <a:ext cx="5760639" cy="4976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a 4"/>
          <p:cNvSpPr/>
          <p:nvPr/>
        </p:nvSpPr>
        <p:spPr>
          <a:xfrm>
            <a:off x="3131840" y="1628800"/>
            <a:ext cx="600287" cy="26474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572000" y="1844824"/>
            <a:ext cx="936104" cy="33675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5292080" y="4941168"/>
            <a:ext cx="1296144" cy="101025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Vyplňování snímků</a:t>
            </a:r>
            <a:endParaRPr lang="cs-CZ" dirty="0"/>
          </a:p>
        </p:txBody>
      </p:sp>
      <p:pic>
        <p:nvPicPr>
          <p:cNvPr id="4" name="Obrázek 3" descr="Předloha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556792"/>
            <a:ext cx="6228184" cy="46523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140000"/>
              </a:lnSpc>
              <a:buBlip>
                <a:blip r:embed="rId2"/>
              </a:buBlip>
            </a:pPr>
            <a:r>
              <a:rPr lang="cs-CZ" dirty="0" smtClean="0"/>
              <a:t>KRÁL, Mojmír. </a:t>
            </a:r>
            <a:r>
              <a:rPr lang="cs-CZ" i="1" dirty="0" smtClean="0"/>
              <a:t>Microsoft Office PowerPoint 2007: podrobná uživatelská příručka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1. Brno: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Press</a:t>
            </a:r>
            <a:r>
              <a:rPr lang="cs-CZ" dirty="0" smtClean="0"/>
              <a:t>, 2007, 360 s. ISBN 978-80-251-1619-7. </a:t>
            </a:r>
            <a:endParaRPr lang="cs-CZ" dirty="0" smtClean="0"/>
          </a:p>
          <a:p>
            <a:pPr lvl="1">
              <a:lnSpc>
                <a:spcPct val="140000"/>
              </a:lnSpc>
              <a:buBlip>
                <a:blip r:embed="rId2"/>
              </a:buBlip>
            </a:pPr>
            <a:r>
              <a:rPr lang="cs-CZ" dirty="0" smtClean="0"/>
              <a:t>obrázky vznikly jako </a:t>
            </a:r>
            <a:r>
              <a:rPr lang="cs-CZ" dirty="0" err="1" smtClean="0"/>
              <a:t>Print</a:t>
            </a:r>
            <a:r>
              <a:rPr lang="cs-CZ" dirty="0" smtClean="0"/>
              <a:t> </a:t>
            </a:r>
            <a:r>
              <a:rPr lang="cs-CZ" dirty="0" err="1" smtClean="0"/>
              <a:t>Screen</a:t>
            </a:r>
            <a:r>
              <a:rPr lang="cs-CZ" dirty="0" smtClean="0"/>
              <a:t> v programu PowerPoint 2007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Iva2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FF0000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Iva2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FF0000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180</TotalTime>
  <Words>243</Words>
  <Application>Microsoft Office PowerPoint</Application>
  <PresentationFormat>Předvádění na obrazovce (4:3)</PresentationFormat>
  <Paragraphs>61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Motiv1</vt:lpstr>
      <vt:lpstr>1_Vlastní návrh</vt:lpstr>
      <vt:lpstr>Vlastní návrh</vt:lpstr>
      <vt:lpstr>Snímek 1</vt:lpstr>
      <vt:lpstr>Snímek 2</vt:lpstr>
      <vt:lpstr>Animace předlohy</vt:lpstr>
      <vt:lpstr>Krajská soutěž XXXX  v MMMM</vt:lpstr>
      <vt:lpstr>Přehled kategorií</vt:lpstr>
      <vt:lpstr>Mladší dívky (fiktivní jména)</vt:lpstr>
      <vt:lpstr>Úkol:</vt:lpstr>
      <vt:lpstr>Vytvoření nového snímku v předloze</vt:lpstr>
      <vt:lpstr>Úprava nové předlohy snímku</vt:lpstr>
      <vt:lpstr>Graficky upravit – zarovnání, velikost písma</vt:lpstr>
      <vt:lpstr>Textová pole s číslováním</vt:lpstr>
      <vt:lpstr>Vlastní animace polí</vt:lpstr>
      <vt:lpstr>Využití nového rozložení předlohy</vt:lpstr>
      <vt:lpstr>Vyplňování snímků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Animace předlohy</dc:title>
  <dc:creator>admin</dc:creator>
  <cp:lastModifiedBy>admin</cp:lastModifiedBy>
  <cp:revision>28</cp:revision>
  <dcterms:created xsi:type="dcterms:W3CDTF">2013-10-22T18:40:14Z</dcterms:created>
  <dcterms:modified xsi:type="dcterms:W3CDTF">2014-01-13T22:01:11Z</dcterms:modified>
</cp:coreProperties>
</file>