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4" r:id="rId2"/>
    <p:sldId id="285" r:id="rId3"/>
    <p:sldId id="256" r:id="rId4"/>
    <p:sldId id="259" r:id="rId5"/>
    <p:sldId id="276" r:id="rId6"/>
    <p:sldId id="281" r:id="rId7"/>
    <p:sldId id="283" r:id="rId8"/>
    <p:sldId id="277" r:id="rId9"/>
    <p:sldId id="278" r:id="rId10"/>
    <p:sldId id="270" r:id="rId11"/>
    <p:sldId id="282" r:id="rId12"/>
    <p:sldId id="272" r:id="rId13"/>
    <p:sldId id="279" r:id="rId14"/>
    <p:sldId id="280" r:id="rId15"/>
    <p:sldId id="286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D2D02-588F-49AF-8D3A-986F15A50154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8024ED-528E-45D0-8BCC-37B3A8A69D9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CD996-7439-422A-959B-ADCBFF2E3B66}" type="slidenum">
              <a:rPr lang="cs-CZ" smtClean="0"/>
              <a:pPr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7970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6.5.2014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95536" y="3356992"/>
            <a:ext cx="8136904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cs-CZ" dirty="0" smtClean="0"/>
          </a:p>
          <a:p>
            <a:pPr algn="ctr"/>
            <a:r>
              <a:rPr lang="cs-CZ" sz="2400" dirty="0" smtClean="0"/>
              <a:t>Obchodní </a:t>
            </a:r>
            <a:r>
              <a:rPr lang="cs-CZ" sz="2400" dirty="0"/>
              <a:t>akademie a Jazyková škola</a:t>
            </a:r>
            <a:br>
              <a:rPr lang="cs-CZ" sz="2400" dirty="0"/>
            </a:br>
            <a:r>
              <a:rPr lang="cs-CZ" sz="2400" dirty="0"/>
              <a:t>s právem státní jazykové zkoušky Jihlava</a:t>
            </a:r>
          </a:p>
          <a:p>
            <a:pPr algn="ctr"/>
            <a:endParaRPr lang="cs-CZ" dirty="0" smtClean="0"/>
          </a:p>
          <a:p>
            <a:pPr algn="ctr">
              <a:spcBef>
                <a:spcPts val="300"/>
              </a:spcBef>
            </a:pPr>
            <a:r>
              <a:rPr lang="cs-CZ" dirty="0" smtClean="0"/>
              <a:t>Šablona 32</a:t>
            </a:r>
          </a:p>
          <a:p>
            <a:pPr algn="ctr">
              <a:spcBef>
                <a:spcPts val="300"/>
              </a:spcBef>
            </a:pPr>
            <a:r>
              <a:rPr lang="cs-CZ" dirty="0" smtClean="0"/>
              <a:t>VY_32_INOVACE_055.ICT.13</a:t>
            </a:r>
          </a:p>
          <a:p>
            <a:pPr algn="ctr">
              <a:spcBef>
                <a:spcPts val="300"/>
              </a:spcBef>
            </a:pPr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r>
              <a:rPr lang="cs-CZ" dirty="0" smtClean="0"/>
              <a:t> – hromadný filtr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4400" y="2420888"/>
            <a:ext cx="10191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519" y="543201"/>
            <a:ext cx="7488936" cy="163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060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Přidání dalšího filtru- Přejmenování</a:t>
            </a:r>
            <a:endParaRPr lang="cs-CZ" dirty="0"/>
          </a:p>
        </p:txBody>
      </p:sp>
      <p:pic>
        <p:nvPicPr>
          <p:cNvPr id="6" name="Obrázek 5" descr="všechny akce.JPG"/>
          <p:cNvPicPr>
            <a:picLocks noChangeAspect="1"/>
          </p:cNvPicPr>
          <p:nvPr/>
        </p:nvPicPr>
        <p:blipFill>
          <a:blip r:embed="rId2" cstate="print"/>
          <a:srcRect l="1144" r="455" b="600"/>
          <a:stretch>
            <a:fillRect/>
          </a:stretch>
        </p:blipFill>
        <p:spPr>
          <a:xfrm>
            <a:off x="1475656" y="1556792"/>
            <a:ext cx="6192688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smtClean="0"/>
              <a:t>Nastavení přejmenování</a:t>
            </a:r>
            <a:endParaRPr lang="cs-CZ"/>
          </a:p>
        </p:txBody>
      </p:sp>
      <p:pic>
        <p:nvPicPr>
          <p:cNvPr id="4" name="Zástupný symbol pro obsah 3" descr="Přejmenování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204864"/>
            <a:ext cx="5615706" cy="2898086"/>
          </a:xfrm>
          <a:ln>
            <a:solidFill>
              <a:schemeClr val="tx1"/>
            </a:solidFill>
          </a:ln>
        </p:spPr>
      </p:pic>
      <p:sp>
        <p:nvSpPr>
          <p:cNvPr id="5" name="Obdélníkový popisek 4"/>
          <p:cNvSpPr/>
          <p:nvPr/>
        </p:nvSpPr>
        <p:spPr>
          <a:xfrm>
            <a:off x="5940152" y="1556792"/>
            <a:ext cx="1368152" cy="576064"/>
          </a:xfrm>
          <a:prstGeom prst="wedgeRectCallout">
            <a:avLst>
              <a:gd name="adj1" fmla="val -103938"/>
              <a:gd name="adj2" fmla="val 11433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Nastavení nových složek</a:t>
            </a:r>
            <a:endParaRPr lang="cs-CZ" sz="1400" dirty="0"/>
          </a:p>
        </p:txBody>
      </p:sp>
      <p:sp>
        <p:nvSpPr>
          <p:cNvPr id="6" name="Obdélníkový popisek 5"/>
          <p:cNvSpPr/>
          <p:nvPr/>
        </p:nvSpPr>
        <p:spPr>
          <a:xfrm>
            <a:off x="539552" y="2996952"/>
            <a:ext cx="1368152" cy="720080"/>
          </a:xfrm>
          <a:prstGeom prst="wedgeRectCallout">
            <a:avLst>
              <a:gd name="adj1" fmla="val 76788"/>
              <a:gd name="adj2" fmla="val 4403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Nový název souboru </a:t>
            </a:r>
          </a:p>
          <a:p>
            <a:pPr algn="ctr"/>
            <a:r>
              <a:rPr lang="cs-CZ" sz="1400" dirty="0" smtClean="0"/>
              <a:t>s číslováním</a:t>
            </a:r>
            <a:endParaRPr lang="cs-CZ" sz="1400" dirty="0"/>
          </a:p>
        </p:txBody>
      </p:sp>
      <p:sp>
        <p:nvSpPr>
          <p:cNvPr id="7" name="Obdélníkový popisek 6"/>
          <p:cNvSpPr/>
          <p:nvPr/>
        </p:nvSpPr>
        <p:spPr>
          <a:xfrm>
            <a:off x="539552" y="1988840"/>
            <a:ext cx="1512168" cy="720080"/>
          </a:xfrm>
          <a:prstGeom prst="wedgeRectCallout">
            <a:avLst>
              <a:gd name="adj1" fmla="val 149047"/>
              <a:gd name="adj2" fmla="val 7416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Dotaz na přepisování souboru</a:t>
            </a:r>
            <a:endParaRPr lang="cs-CZ" sz="1400" dirty="0"/>
          </a:p>
        </p:txBody>
      </p:sp>
      <p:sp>
        <p:nvSpPr>
          <p:cNvPr id="8" name="Obdélníkový popisek 7"/>
          <p:cNvSpPr/>
          <p:nvPr/>
        </p:nvSpPr>
        <p:spPr>
          <a:xfrm>
            <a:off x="7380312" y="2852936"/>
            <a:ext cx="1368152" cy="576064"/>
          </a:xfrm>
          <a:prstGeom prst="wedgeRectCallout">
            <a:avLst>
              <a:gd name="adj1" fmla="val -102574"/>
              <a:gd name="adj2" fmla="val 7869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/>
              <a:t>Nastavené číslování</a:t>
            </a:r>
            <a:endParaRPr lang="cs-CZ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Aplikace filtrů</a:t>
            </a:r>
            <a:endParaRPr lang="cs-CZ" dirty="0"/>
          </a:p>
        </p:txBody>
      </p:sp>
      <p:pic>
        <p:nvPicPr>
          <p:cNvPr id="4" name="Obrázek 3" descr="Správ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556792"/>
            <a:ext cx="6408712" cy="5015514"/>
          </a:xfrm>
          <a:prstGeom prst="rect">
            <a:avLst/>
          </a:prstGeom>
        </p:spPr>
      </p:pic>
      <p:sp>
        <p:nvSpPr>
          <p:cNvPr id="5" name="Elipsa 4"/>
          <p:cNvSpPr/>
          <p:nvPr/>
        </p:nvSpPr>
        <p:spPr>
          <a:xfrm>
            <a:off x="4716016" y="1700808"/>
            <a:ext cx="1080120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1835696" y="5733256"/>
            <a:ext cx="1152128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1475656" y="1988840"/>
            <a:ext cx="864096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4572000" y="2708920"/>
            <a:ext cx="3240360" cy="23762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Aplikace filtrů –malé foto</a:t>
            </a:r>
            <a:endParaRPr lang="cs-CZ" dirty="0"/>
          </a:p>
        </p:txBody>
      </p:sp>
      <p:pic>
        <p:nvPicPr>
          <p:cNvPr id="4" name="Obrázek 3" descr="aplikace na vše mal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556792"/>
            <a:ext cx="7272486" cy="4989643"/>
          </a:xfrm>
          <a:prstGeom prst="rect">
            <a:avLst/>
          </a:prstGeom>
        </p:spPr>
      </p:pic>
      <p:sp>
        <p:nvSpPr>
          <p:cNvPr id="5" name="Elipsa 4"/>
          <p:cNvSpPr/>
          <p:nvPr/>
        </p:nvSpPr>
        <p:spPr>
          <a:xfrm>
            <a:off x="6804248" y="6093296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6516216" y="1988840"/>
            <a:ext cx="936104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940152" y="6021288"/>
            <a:ext cx="93610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4355976" y="3789040"/>
            <a:ext cx="79208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rozměry_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700808"/>
            <a:ext cx="4752528" cy="20907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Změnit filtr pro větší foto</a:t>
            </a:r>
            <a:endParaRPr lang="cs-CZ" dirty="0"/>
          </a:p>
        </p:txBody>
      </p:sp>
      <p:pic>
        <p:nvPicPr>
          <p:cNvPr id="7" name="Zástupný symbol pro obsah 6" descr="Počitadlo_větší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11759" y="3861047"/>
            <a:ext cx="4788000" cy="2408509"/>
          </a:xfrm>
          <a:ln>
            <a:solidFill>
              <a:schemeClr val="tx1"/>
            </a:solidFill>
          </a:ln>
        </p:spPr>
      </p:pic>
      <p:sp>
        <p:nvSpPr>
          <p:cNvPr id="6" name="Obdélníkový popisek 5"/>
          <p:cNvSpPr/>
          <p:nvPr/>
        </p:nvSpPr>
        <p:spPr>
          <a:xfrm>
            <a:off x="755576" y="2204864"/>
            <a:ext cx="1152128" cy="648072"/>
          </a:xfrm>
          <a:prstGeom prst="wedgeRectCallout">
            <a:avLst>
              <a:gd name="adj1" fmla="val 141948"/>
              <a:gd name="adj2" fmla="val -3770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>
                <a:solidFill>
                  <a:schemeClr val="dk1"/>
                </a:solidFill>
              </a:rPr>
              <a:t>upravit rozměry</a:t>
            </a:r>
          </a:p>
        </p:txBody>
      </p:sp>
      <p:sp>
        <p:nvSpPr>
          <p:cNvPr id="8" name="Obdélníkový popisek 7"/>
          <p:cNvSpPr/>
          <p:nvPr/>
        </p:nvSpPr>
        <p:spPr>
          <a:xfrm>
            <a:off x="7308304" y="4581128"/>
            <a:ext cx="1512168" cy="504056"/>
          </a:xfrm>
          <a:prstGeom prst="wedgeRectCallout">
            <a:avLst>
              <a:gd name="adj1" fmla="val -170032"/>
              <a:gd name="adj2" fmla="val -10224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1400" dirty="0" smtClean="0">
                <a:solidFill>
                  <a:schemeClr val="dk1"/>
                </a:solidFill>
              </a:rPr>
              <a:t>zvolit složky pro větší foto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mtClean="0"/>
          </a:p>
          <a:p>
            <a:r>
              <a:rPr lang="cs-CZ" sz="2000" smtClean="0"/>
              <a:t>KRISTIÁN, Pavel. </a:t>
            </a:r>
            <a:r>
              <a:rPr lang="cs-CZ" sz="2000" i="1" smtClean="0"/>
              <a:t>Zoner PhotoStudio 11: archivace, správa, publikování a základy úprav digitálních fotografií</a:t>
            </a:r>
            <a:r>
              <a:rPr lang="cs-CZ" sz="2000" smtClean="0"/>
              <a:t>. Vyd. 1. Brno: Zoner Press, 2008, 324 s. Encyklopedie - grafika a digitální fotografie. ISBN 978-80-7413-012-0. </a:t>
            </a:r>
          </a:p>
          <a:p>
            <a:r>
              <a:rPr lang="cs-CZ" sz="2000" smtClean="0"/>
              <a:t>použité fotografie jsou dílem autorky prezentace</a:t>
            </a:r>
          </a:p>
          <a:p>
            <a:r>
              <a:rPr lang="cs-CZ" sz="2000" smtClean="0"/>
              <a:t>ostatní obrázky vznikly jako Print Screen v programu Zoner Photostudio 12</a:t>
            </a:r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645198"/>
            <a:ext cx="8176422" cy="559211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sz="2800" b="1" u="sng" dirty="0" smtClean="0"/>
              <a:t>Číslo projektu:</a:t>
            </a:r>
            <a:r>
              <a:rPr lang="cs-CZ" sz="2800" dirty="0" smtClean="0"/>
              <a:t> CZ.1.07/1.5.00/34.0744</a:t>
            </a:r>
          </a:p>
          <a:p>
            <a:pPr algn="just"/>
            <a:r>
              <a:rPr lang="cs-CZ" sz="2800" b="1" u="sng" dirty="0"/>
              <a:t>Šablona</a:t>
            </a:r>
            <a:r>
              <a:rPr lang="cs-CZ" sz="2800" dirty="0"/>
              <a:t>: </a:t>
            </a:r>
            <a:r>
              <a:rPr lang="cs-CZ" sz="2800" dirty="0" smtClean="0"/>
              <a:t>VY_32_INOVACE</a:t>
            </a:r>
          </a:p>
          <a:p>
            <a:pPr algn="just"/>
            <a:r>
              <a:rPr lang="cs-CZ" sz="2800" b="1" u="sng" dirty="0" smtClean="0"/>
              <a:t>Číslo </a:t>
            </a:r>
            <a:r>
              <a:rPr lang="cs-CZ" sz="2800" b="1" u="sng" dirty="0"/>
              <a:t>DUMU</a:t>
            </a:r>
            <a:r>
              <a:rPr lang="cs-CZ" sz="2800" dirty="0"/>
              <a:t>: </a:t>
            </a:r>
            <a:r>
              <a:rPr lang="cs-CZ" sz="2800" dirty="0" smtClean="0"/>
              <a:t>055.ICT.13</a:t>
            </a:r>
            <a:endParaRPr lang="cs-CZ" sz="2800" dirty="0"/>
          </a:p>
          <a:p>
            <a:pPr algn="just"/>
            <a:r>
              <a:rPr lang="cs-CZ" sz="2800" b="1" u="sng" dirty="0"/>
              <a:t>Předmět</a:t>
            </a:r>
            <a:r>
              <a:rPr lang="cs-CZ" sz="2800" dirty="0"/>
              <a:t>: Informační technologie</a:t>
            </a:r>
          </a:p>
          <a:p>
            <a:r>
              <a:rPr lang="cs-CZ" sz="2800" b="1" u="sng" dirty="0" smtClean="0"/>
              <a:t>Název materiálu</a:t>
            </a:r>
            <a:r>
              <a:rPr lang="cs-CZ" sz="2800" dirty="0" smtClean="0"/>
              <a:t>: </a:t>
            </a:r>
            <a:r>
              <a:rPr lang="cs-CZ" sz="2800" dirty="0" err="1" smtClean="0"/>
              <a:t>Zoner</a:t>
            </a:r>
            <a:r>
              <a:rPr lang="cs-CZ" sz="2800" dirty="0" smtClean="0"/>
              <a:t> </a:t>
            </a:r>
            <a:r>
              <a:rPr lang="cs-CZ" sz="2800" dirty="0" err="1" smtClean="0"/>
              <a:t>Photostudio</a:t>
            </a:r>
            <a:r>
              <a:rPr lang="cs-CZ" sz="2800" dirty="0" smtClean="0"/>
              <a:t> – hromadný filtr</a:t>
            </a:r>
            <a:endParaRPr lang="cs-CZ" sz="2000" dirty="0" smtClean="0"/>
          </a:p>
          <a:p>
            <a:r>
              <a:rPr lang="cs-CZ" sz="2800" b="1" u="sng" dirty="0" smtClean="0"/>
              <a:t>Autor</a:t>
            </a:r>
            <a:r>
              <a:rPr lang="cs-CZ" sz="2800" dirty="0" smtClean="0"/>
              <a:t>: PaedDr. Ivana Střechová</a:t>
            </a:r>
          </a:p>
          <a:p>
            <a:pPr algn="just"/>
            <a:r>
              <a:rPr lang="cs-CZ" sz="2800" b="1" u="sng" dirty="0" smtClean="0"/>
              <a:t>Formát</a:t>
            </a:r>
            <a:r>
              <a:rPr lang="cs-CZ" sz="2800" dirty="0" smtClean="0"/>
              <a:t>: </a:t>
            </a:r>
            <a:r>
              <a:rPr lang="cs-CZ" sz="2800" dirty="0"/>
              <a:t>Prezentace Microsoft PowerPoint</a:t>
            </a:r>
          </a:p>
          <a:p>
            <a:pPr algn="just"/>
            <a:r>
              <a:rPr lang="cs-CZ" sz="2800" b="1" u="sng" dirty="0" smtClean="0"/>
              <a:t>Velikost</a:t>
            </a:r>
            <a:r>
              <a:rPr lang="cs-CZ" sz="2800" smtClean="0"/>
              <a:t>: 1 242 </a:t>
            </a:r>
            <a:r>
              <a:rPr lang="cs-CZ" sz="2800" dirty="0" smtClean="0"/>
              <a:t>kB</a:t>
            </a:r>
          </a:p>
          <a:p>
            <a:pPr algn="just"/>
            <a:r>
              <a:rPr lang="cs-CZ" sz="2800" b="1" u="sng" dirty="0" smtClean="0"/>
              <a:t>Stupeň a typ vzdělávání</a:t>
            </a:r>
            <a:r>
              <a:rPr lang="cs-CZ" sz="2800" dirty="0" smtClean="0"/>
              <a:t>: SŠ – odborné vzdělávání</a:t>
            </a:r>
          </a:p>
          <a:p>
            <a:pPr algn="just"/>
            <a:r>
              <a:rPr lang="cs-CZ" sz="2800" b="1" u="sng" dirty="0" smtClean="0"/>
              <a:t>Licence k obrazovému materiálu</a:t>
            </a:r>
            <a:r>
              <a:rPr lang="cs-CZ" sz="2800" dirty="0" smtClean="0"/>
              <a:t>: CC-BY-NC-SA</a:t>
            </a:r>
            <a:endParaRPr lang="cs-CZ" sz="2800" dirty="0" smtClean="0">
              <a:solidFill>
                <a:srgbClr val="FF0000"/>
              </a:solidFill>
            </a:endParaRPr>
          </a:p>
          <a:p>
            <a:pPr algn="just"/>
            <a:r>
              <a:rPr lang="cs-CZ" sz="2800" b="1" u="sng" dirty="0" smtClean="0"/>
              <a:t>Datum vytvoření</a:t>
            </a:r>
            <a:r>
              <a:rPr lang="cs-CZ" sz="2800" dirty="0" smtClean="0"/>
              <a:t>: 17. 11. 2013</a:t>
            </a:r>
          </a:p>
          <a:p>
            <a:pPr algn="just"/>
            <a:r>
              <a:rPr lang="cs-CZ" sz="2800" b="1" u="sng" smtClean="0"/>
              <a:t>Klíčová </a:t>
            </a:r>
            <a:r>
              <a:rPr lang="cs-CZ" sz="2800" b="1" u="sng" smtClean="0"/>
              <a:t>slova</a:t>
            </a:r>
            <a:r>
              <a:rPr lang="cs-CZ" sz="2800" smtClean="0"/>
              <a:t>:Zoner Photostudio, hromadný </a:t>
            </a:r>
            <a:r>
              <a:rPr lang="cs-CZ" sz="2800" dirty="0" smtClean="0"/>
              <a:t>filtr, </a:t>
            </a:r>
            <a:r>
              <a:rPr lang="cs-CZ" sz="2800" dirty="0" err="1" smtClean="0"/>
              <a:t>filtr</a:t>
            </a:r>
            <a:r>
              <a:rPr lang="cs-CZ" sz="2800" dirty="0" smtClean="0"/>
              <a:t>, rozměry, pixel, přejmenování.</a:t>
            </a:r>
            <a:endParaRPr lang="cs-CZ" sz="2800" dirty="0" smtClean="0">
              <a:solidFill>
                <a:srgbClr val="FF0000"/>
              </a:solidFill>
            </a:endParaRPr>
          </a:p>
          <a:p>
            <a:r>
              <a:rPr lang="cs-CZ" sz="2800" b="1" u="sng" dirty="0" smtClean="0"/>
              <a:t>Anotace</a:t>
            </a:r>
            <a:r>
              <a:rPr lang="cs-CZ" sz="2800" dirty="0" smtClean="0"/>
              <a:t>:Prezentace  obsahuje úkol, který je vhodné řešit využitím hromadného filtru. Ukazuje, jak se s hromadným filtrem pracuje.  Jsou přiloženy fotografie.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Zoner</a:t>
            </a:r>
            <a:r>
              <a:rPr lang="cs-CZ" dirty="0" smtClean="0"/>
              <a:t> </a:t>
            </a:r>
            <a:r>
              <a:rPr lang="cs-CZ" dirty="0" err="1" smtClean="0"/>
              <a:t>Photostudio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94928"/>
          </a:xfrm>
        </p:spPr>
        <p:txBody>
          <a:bodyPr/>
          <a:lstStyle/>
          <a:p>
            <a:r>
              <a:rPr lang="cs-CZ" dirty="0" smtClean="0"/>
              <a:t>Hromadné úpravy fotografií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Úkol: Připravte 10 obrázků na www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vyberte 10 zajímavých vlastních fotografií </a:t>
            </a:r>
          </a:p>
          <a:p>
            <a:r>
              <a:rPr lang="cs-CZ" dirty="0" smtClean="0"/>
              <a:t>z originálů připravte 2 velikostní sady </a:t>
            </a:r>
          </a:p>
          <a:p>
            <a:pPr lvl="1"/>
            <a:r>
              <a:rPr lang="cs-CZ" dirty="0" smtClean="0"/>
              <a:t>malé náhledy zmenšete na 100 </a:t>
            </a:r>
            <a:r>
              <a:rPr lang="cs-CZ" dirty="0" err="1" smtClean="0"/>
              <a:t>px</a:t>
            </a:r>
            <a:r>
              <a:rPr lang="cs-CZ" dirty="0" smtClean="0"/>
              <a:t> na výšku</a:t>
            </a:r>
          </a:p>
          <a:p>
            <a:pPr lvl="1"/>
            <a:r>
              <a:rPr lang="cs-CZ" dirty="0" smtClean="0"/>
              <a:t>střední náhledy zmenšete na 500 </a:t>
            </a:r>
            <a:r>
              <a:rPr lang="cs-CZ" dirty="0" err="1" smtClean="0"/>
              <a:t>px</a:t>
            </a:r>
            <a:r>
              <a:rPr lang="cs-CZ" dirty="0" smtClean="0"/>
              <a:t> na výšku</a:t>
            </a:r>
          </a:p>
          <a:p>
            <a:pPr lvl="1"/>
            <a:r>
              <a:rPr lang="cs-CZ" dirty="0" smtClean="0"/>
              <a:t>zachovejte proporce</a:t>
            </a:r>
          </a:p>
          <a:p>
            <a:r>
              <a:rPr lang="cs-CZ" dirty="0" smtClean="0"/>
              <a:t>automaticky vylepšete barvy </a:t>
            </a:r>
          </a:p>
          <a:p>
            <a:r>
              <a:rPr lang="cs-CZ" dirty="0" smtClean="0"/>
              <a:t>uložte do 2 samostatných složek</a:t>
            </a:r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Přidat filtr.JPG"/>
          <p:cNvPicPr>
            <a:picLocks noChangeAspect="1"/>
          </p:cNvPicPr>
          <p:nvPr/>
        </p:nvPicPr>
        <p:blipFill>
          <a:blip r:embed="rId2" cstate="print"/>
          <a:srcRect l="1133" r="259" b="1178"/>
          <a:stretch>
            <a:fillRect/>
          </a:stretch>
        </p:blipFill>
        <p:spPr>
          <a:xfrm>
            <a:off x="1331640" y="2132856"/>
            <a:ext cx="6264696" cy="43204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Hromadný filtr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cs-CZ" smtClean="0"/>
              <a:t>akce provedené </a:t>
            </a:r>
            <a:r>
              <a:rPr lang="cs-CZ" dirty="0" smtClean="0"/>
              <a:t>na vybraných fotografiích</a:t>
            </a:r>
            <a:endParaRPr lang="cs-CZ" dirty="0"/>
          </a:p>
        </p:txBody>
      </p:sp>
      <p:sp>
        <p:nvSpPr>
          <p:cNvPr id="6" name="Šipka doprava 5"/>
          <p:cNvSpPr/>
          <p:nvPr/>
        </p:nvSpPr>
        <p:spPr>
          <a:xfrm>
            <a:off x="827584" y="2636912"/>
            <a:ext cx="576064" cy="21602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leva 6"/>
          <p:cNvSpPr/>
          <p:nvPr/>
        </p:nvSpPr>
        <p:spPr>
          <a:xfrm rot="21361376">
            <a:off x="6597345" y="4245712"/>
            <a:ext cx="720080" cy="28803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leva 8"/>
          <p:cNvSpPr/>
          <p:nvPr/>
        </p:nvSpPr>
        <p:spPr>
          <a:xfrm rot="1419912">
            <a:off x="6394361" y="6041359"/>
            <a:ext cx="504056" cy="216024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Pozor na originály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zálohujte si fotografie</a:t>
            </a:r>
          </a:p>
          <a:p>
            <a:r>
              <a:rPr lang="cs-CZ" dirty="0" smtClean="0"/>
              <a:t>všechny změny se ukládají</a:t>
            </a:r>
          </a:p>
          <a:p>
            <a:pPr lvl="1"/>
            <a:r>
              <a:rPr lang="cs-CZ" dirty="0" smtClean="0"/>
              <a:t>i nežádoucí změny se ukládají</a:t>
            </a:r>
          </a:p>
          <a:p>
            <a:pPr lvl="1"/>
            <a:r>
              <a:rPr lang="cs-CZ" dirty="0" smtClean="0"/>
              <a:t>ze zmenšených fotek nelze obnovit kvalitní velkou fotografii</a:t>
            </a:r>
          </a:p>
          <a:p>
            <a:pPr lvl="1"/>
            <a:r>
              <a:rPr lang="cs-CZ" dirty="0" smtClean="0"/>
              <a:t>z přeostřených fotek se nelze vrátit k původní kvalitě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Hromadný filtr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63"/>
            <a:ext cx="9144000" cy="6844237"/>
          </a:xfrm>
          <a:prstGeom prst="rect">
            <a:avLst/>
          </a:prstGeom>
        </p:spPr>
      </p:pic>
      <p:sp>
        <p:nvSpPr>
          <p:cNvPr id="5" name="Elipsa 4"/>
          <p:cNvSpPr/>
          <p:nvPr/>
        </p:nvSpPr>
        <p:spPr>
          <a:xfrm>
            <a:off x="7596336" y="260648"/>
            <a:ext cx="72008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611560" y="5661248"/>
            <a:ext cx="2016224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39552" y="548680"/>
            <a:ext cx="72008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pro obsah 7" descr="Nastavení prvního filt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5818608" cy="5006514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Nastavování akcí filtru</a:t>
            </a:r>
            <a:endParaRPr lang="cs-CZ" dirty="0"/>
          </a:p>
        </p:txBody>
      </p:sp>
      <p:sp>
        <p:nvSpPr>
          <p:cNvPr id="4" name="Obdélníkový popisek 3"/>
          <p:cNvSpPr/>
          <p:nvPr/>
        </p:nvSpPr>
        <p:spPr>
          <a:xfrm>
            <a:off x="7524328" y="3717032"/>
            <a:ext cx="1224136" cy="864096"/>
          </a:xfrm>
          <a:prstGeom prst="wedgeRectCallout">
            <a:avLst>
              <a:gd name="adj1" fmla="val -151098"/>
              <a:gd name="adj2" fmla="val -23560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mtClean="0"/>
              <a:t>přidat další filtry</a:t>
            </a:r>
            <a:endParaRPr lang="cs-CZ"/>
          </a:p>
        </p:txBody>
      </p:sp>
      <p:sp>
        <p:nvSpPr>
          <p:cNvPr id="9" name="Obdélníkový popisek 8"/>
          <p:cNvSpPr/>
          <p:nvPr/>
        </p:nvSpPr>
        <p:spPr>
          <a:xfrm>
            <a:off x="7740352" y="2348880"/>
            <a:ext cx="1224136" cy="864096"/>
          </a:xfrm>
          <a:prstGeom prst="wedgeRectCallout">
            <a:avLst>
              <a:gd name="adj1" fmla="val -152920"/>
              <a:gd name="adj2" fmla="val -8332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odebrat filtr</a:t>
            </a:r>
            <a:endParaRPr lang="cs-CZ" dirty="0"/>
          </a:p>
        </p:txBody>
      </p:sp>
      <p:sp>
        <p:nvSpPr>
          <p:cNvPr id="6" name="Obdélníkový popisek 5"/>
          <p:cNvSpPr/>
          <p:nvPr/>
        </p:nvSpPr>
        <p:spPr>
          <a:xfrm>
            <a:off x="5796136" y="3212976"/>
            <a:ext cx="1296144" cy="648072"/>
          </a:xfrm>
          <a:prstGeom prst="wedgeRectCallout">
            <a:avLst>
              <a:gd name="adj1" fmla="val -45259"/>
              <a:gd name="adj2" fmla="val -1748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dk1"/>
                </a:solidFill>
              </a:rPr>
              <a:t>název filtru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 a použití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Změna rozměrů menších fotek ve filtru</a:t>
            </a:r>
            <a:endParaRPr lang="cs-CZ" dirty="0"/>
          </a:p>
        </p:txBody>
      </p:sp>
      <p:pic>
        <p:nvPicPr>
          <p:cNvPr id="6" name="Zástupný symbol pro obsah 5" descr="rozměry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0750" y="2782094"/>
            <a:ext cx="4762500" cy="2162175"/>
          </a:xfrm>
          <a:ln>
            <a:solidFill>
              <a:schemeClr val="tx1"/>
            </a:solidFill>
          </a:ln>
        </p:spPr>
      </p:pic>
      <p:sp>
        <p:nvSpPr>
          <p:cNvPr id="4" name="Obdélníkový popisek 3"/>
          <p:cNvSpPr/>
          <p:nvPr/>
        </p:nvSpPr>
        <p:spPr>
          <a:xfrm>
            <a:off x="395536" y="3356992"/>
            <a:ext cx="1728192" cy="576064"/>
          </a:xfrm>
          <a:prstGeom prst="wedgeRectCallout">
            <a:avLst>
              <a:gd name="adj1" fmla="val 86280"/>
              <a:gd name="adj2" fmla="val -3428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mtClean="0"/>
              <a:t>Zadat oba</a:t>
            </a:r>
          </a:p>
          <a:p>
            <a:pPr algn="ctr"/>
            <a:r>
              <a:rPr lang="cs-CZ" smtClean="0"/>
              <a:t> nové rozměry</a:t>
            </a:r>
            <a:endParaRPr lang="cs-CZ"/>
          </a:p>
        </p:txBody>
      </p:sp>
      <p:sp>
        <p:nvSpPr>
          <p:cNvPr id="5" name="Obdélníkový popisek 4"/>
          <p:cNvSpPr/>
          <p:nvPr/>
        </p:nvSpPr>
        <p:spPr>
          <a:xfrm>
            <a:off x="395536" y="4437112"/>
            <a:ext cx="1656184" cy="648072"/>
          </a:xfrm>
          <a:prstGeom prst="wedgeRectCallout">
            <a:avLst>
              <a:gd name="adj1" fmla="val 94854"/>
              <a:gd name="adj2" fmla="val -16032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mtClean="0"/>
              <a:t>Bez deformování</a:t>
            </a:r>
            <a:endParaRPr lang="cs-CZ"/>
          </a:p>
        </p:txBody>
      </p:sp>
      <p:sp>
        <p:nvSpPr>
          <p:cNvPr id="7" name="Obdélníkový popisek 6"/>
          <p:cNvSpPr/>
          <p:nvPr/>
        </p:nvSpPr>
        <p:spPr>
          <a:xfrm>
            <a:off x="6876256" y="1700808"/>
            <a:ext cx="1584176" cy="720080"/>
          </a:xfrm>
          <a:prstGeom prst="wedgeRectCallout">
            <a:avLst>
              <a:gd name="adj1" fmla="val -103190"/>
              <a:gd name="adj2" fmla="val 15890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mtClean="0"/>
              <a:t>Metoda převzorkování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272</Words>
  <Application>Microsoft Office PowerPoint</Application>
  <PresentationFormat>Předvádění na obrazovce (4:3)</PresentationFormat>
  <Paragraphs>65</Paragraphs>
  <Slides>15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Motiv sady Office</vt:lpstr>
      <vt:lpstr>Snímek 1</vt:lpstr>
      <vt:lpstr>Snímek 2</vt:lpstr>
      <vt:lpstr>Zoner Photostudio</vt:lpstr>
      <vt:lpstr>Úkol: Připravte 10 obrázků na www</vt:lpstr>
      <vt:lpstr>Hromadný filtr</vt:lpstr>
      <vt:lpstr>Pozor na originály</vt:lpstr>
      <vt:lpstr>Snímek 7</vt:lpstr>
      <vt:lpstr>Nastavování akcí filtru</vt:lpstr>
      <vt:lpstr>Změna rozměrů menších fotek ve filtru</vt:lpstr>
      <vt:lpstr>Přidání dalšího filtru- Přejmenování</vt:lpstr>
      <vt:lpstr>Nastavení přejmenování</vt:lpstr>
      <vt:lpstr>Aplikace filtrů</vt:lpstr>
      <vt:lpstr>Aplikace filtrů –malé foto</vt:lpstr>
      <vt:lpstr>Změnit filtr pro větší foto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Celková úprava fotografie v ZPS</dc:title>
  <dc:creator>admin</dc:creator>
  <cp:lastModifiedBy>zstrechi</cp:lastModifiedBy>
  <cp:revision>73</cp:revision>
  <dcterms:created xsi:type="dcterms:W3CDTF">2013-11-10T20:49:43Z</dcterms:created>
  <dcterms:modified xsi:type="dcterms:W3CDTF">2014-05-06T13:34:11Z</dcterms:modified>
</cp:coreProperties>
</file>