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7" r:id="rId2"/>
    <p:sldId id="268" r:id="rId3"/>
    <p:sldId id="256" r:id="rId4"/>
    <p:sldId id="257" r:id="rId5"/>
    <p:sldId id="258" r:id="rId6"/>
    <p:sldId id="259" r:id="rId7"/>
    <p:sldId id="260" r:id="rId8"/>
    <p:sldId id="261" r:id="rId9"/>
    <p:sldId id="263" r:id="rId10"/>
    <p:sldId id="262" r:id="rId11"/>
    <p:sldId id="264" r:id="rId12"/>
    <p:sldId id="266" r:id="rId13"/>
    <p:sldId id="269" r:id="rId14"/>
    <p:sldId id="270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45062-792C-4B8E-A511-53B91AA14A68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30AA3E-7AEE-428B-A6D5-C3579A2FF99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CD996-7439-422A-959B-ADCBFF2E3B66}" type="slidenum">
              <a:rPr lang="cs-CZ" smtClean="0"/>
              <a:pPr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17970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5.5.2014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395536" y="3356992"/>
            <a:ext cx="8136904" cy="233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cs-CZ" dirty="0" smtClean="0"/>
          </a:p>
          <a:p>
            <a:pPr algn="ctr"/>
            <a:r>
              <a:rPr lang="cs-CZ" sz="2400" dirty="0" smtClean="0"/>
              <a:t>Obchodní </a:t>
            </a:r>
            <a:r>
              <a:rPr lang="cs-CZ" sz="2400" dirty="0"/>
              <a:t>akademie a Jazyková škola</a:t>
            </a:r>
            <a:br>
              <a:rPr lang="cs-CZ" sz="2400" dirty="0"/>
            </a:br>
            <a:r>
              <a:rPr lang="cs-CZ" sz="2400" dirty="0"/>
              <a:t>s právem státní jazykové zkoušky Jihlava</a:t>
            </a:r>
          </a:p>
          <a:p>
            <a:pPr algn="ctr"/>
            <a:endParaRPr lang="cs-CZ" dirty="0" smtClean="0"/>
          </a:p>
          <a:p>
            <a:pPr algn="ctr">
              <a:spcBef>
                <a:spcPts val="300"/>
              </a:spcBef>
            </a:pPr>
            <a:r>
              <a:rPr lang="cs-CZ" dirty="0" smtClean="0"/>
              <a:t>Šablona 32</a:t>
            </a:r>
          </a:p>
          <a:p>
            <a:pPr algn="ctr">
              <a:spcBef>
                <a:spcPts val="300"/>
              </a:spcBef>
            </a:pPr>
            <a:r>
              <a:rPr lang="cs-CZ" smtClean="0"/>
              <a:t>VY_32_INOVACE_060.ICT.13</a:t>
            </a:r>
            <a:endParaRPr lang="cs-CZ" dirty="0" smtClean="0"/>
          </a:p>
          <a:p>
            <a:pPr algn="ctr">
              <a:spcBef>
                <a:spcPts val="300"/>
              </a:spcBef>
            </a:pPr>
            <a:r>
              <a:rPr lang="cs-CZ" smtClean="0"/>
              <a:t>Zoner Photostudio - detailní úpravy obrázku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4400" y="2420888"/>
            <a:ext cx="101917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519" y="543201"/>
            <a:ext cx="7488936" cy="163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060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err="1" smtClean="0"/>
              <a:t>Klonovací</a:t>
            </a:r>
            <a:r>
              <a:rPr lang="cs-CZ" dirty="0" smtClean="0"/>
              <a:t> razítko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skrýt nevhodný objekt</a:t>
            </a:r>
          </a:p>
          <a:p>
            <a:r>
              <a:rPr lang="cs-CZ" dirty="0" smtClean="0"/>
              <a:t>retušování objektů</a:t>
            </a:r>
          </a:p>
          <a:p>
            <a:r>
              <a:rPr lang="cs-CZ" dirty="0" smtClean="0"/>
              <a:t>zamaskovat stopy po montáži obrázků</a:t>
            </a:r>
          </a:p>
          <a:p>
            <a:r>
              <a:rPr lang="cs-CZ" dirty="0" smtClean="0"/>
              <a:t>jak </a:t>
            </a:r>
            <a:r>
              <a:rPr lang="cs-CZ" smtClean="0"/>
              <a:t>pracuje </a:t>
            </a:r>
            <a:r>
              <a:rPr lang="cs-CZ" smtClean="0"/>
              <a:t>klonovací razítko</a:t>
            </a:r>
            <a:endParaRPr lang="cs-CZ" dirty="0" smtClean="0"/>
          </a:p>
          <a:p>
            <a:pPr lvl="1"/>
            <a:r>
              <a:rPr lang="cs-CZ" dirty="0" smtClean="0"/>
              <a:t>jako štětec</a:t>
            </a:r>
          </a:p>
          <a:p>
            <a:pPr lvl="1"/>
            <a:r>
              <a:rPr lang="cs-CZ" dirty="0" smtClean="0"/>
              <a:t>nabrat vzorek = Ctrl + klik levou myší</a:t>
            </a:r>
          </a:p>
          <a:p>
            <a:pPr lvl="1"/>
            <a:r>
              <a:rPr lang="cs-CZ" dirty="0" smtClean="0"/>
              <a:t>klikat nebo tahem malovat levou myší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Zástupný symbol pro obsah 17" descr="klonovací_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296" b="1264"/>
          <a:stretch>
            <a:fillRect/>
          </a:stretch>
        </p:blipFill>
        <p:spPr>
          <a:xfrm>
            <a:off x="1403648" y="1124744"/>
            <a:ext cx="5482952" cy="5544616"/>
          </a:xfrm>
        </p:spPr>
      </p:pic>
      <p:sp>
        <p:nvSpPr>
          <p:cNvPr id="4" name="Nadpis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Odstranění nevhodného objektu</a:t>
            </a:r>
            <a:endParaRPr lang="cs-CZ" dirty="0"/>
          </a:p>
        </p:txBody>
      </p:sp>
      <p:pic>
        <p:nvPicPr>
          <p:cNvPr id="10" name="Zástupný symbol pro obsah 9" descr="Klonovací razítko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131840" y="1124744"/>
            <a:ext cx="5544616" cy="4158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Zaoblený obdélníkový popisek 11"/>
          <p:cNvSpPr/>
          <p:nvPr/>
        </p:nvSpPr>
        <p:spPr>
          <a:xfrm>
            <a:off x="611560" y="2924944"/>
            <a:ext cx="1296144" cy="504056"/>
          </a:xfrm>
          <a:prstGeom prst="wedgeRoundRectCallout">
            <a:avLst>
              <a:gd name="adj1" fmla="val 61953"/>
              <a:gd name="adj2" fmla="val -1207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dirty="0" smtClean="0"/>
              <a:t>velikost razítka</a:t>
            </a:r>
            <a:endParaRPr lang="cs-CZ" sz="1600" dirty="0"/>
          </a:p>
        </p:txBody>
      </p:sp>
      <p:sp>
        <p:nvSpPr>
          <p:cNvPr id="13" name="Zaoblený obdélníkový popisek 12"/>
          <p:cNvSpPr/>
          <p:nvPr/>
        </p:nvSpPr>
        <p:spPr>
          <a:xfrm>
            <a:off x="2483768" y="2924944"/>
            <a:ext cx="1152128" cy="504056"/>
          </a:xfrm>
          <a:prstGeom prst="wedgeRoundRectCallout">
            <a:avLst>
              <a:gd name="adj1" fmla="val 7435"/>
              <a:gd name="adj2" fmla="val -12446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dirty="0" smtClean="0"/>
              <a:t>intenzita překrytí</a:t>
            </a:r>
            <a:endParaRPr lang="cs-CZ" sz="1600" dirty="0"/>
          </a:p>
        </p:txBody>
      </p:sp>
      <p:sp>
        <p:nvSpPr>
          <p:cNvPr id="14" name="Zaoblený obdélníkový popisek 13"/>
          <p:cNvSpPr/>
          <p:nvPr/>
        </p:nvSpPr>
        <p:spPr>
          <a:xfrm>
            <a:off x="4644008" y="2996952"/>
            <a:ext cx="1728192" cy="432048"/>
          </a:xfrm>
          <a:prstGeom prst="wedgeRoundRectCallout">
            <a:avLst>
              <a:gd name="adj1" fmla="val 44388"/>
              <a:gd name="adj2" fmla="val -1448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dirty="0" smtClean="0"/>
              <a:t>zdrojové </a:t>
            </a:r>
            <a:r>
              <a:rPr lang="cs-CZ" sz="1400" dirty="0" err="1" smtClean="0"/>
              <a:t>pixely</a:t>
            </a:r>
            <a:endParaRPr lang="cs-CZ" sz="1400" dirty="0" smtClean="0"/>
          </a:p>
          <a:p>
            <a:pPr algn="ctr"/>
            <a:r>
              <a:rPr lang="cs-CZ" sz="1400" dirty="0" smtClean="0"/>
              <a:t> se pohybuje</a:t>
            </a:r>
            <a:endParaRPr lang="cs-CZ" sz="1400" dirty="0"/>
          </a:p>
        </p:txBody>
      </p:sp>
      <p:sp>
        <p:nvSpPr>
          <p:cNvPr id="15" name="Zaoblený obdélníkový popisek 14"/>
          <p:cNvSpPr/>
          <p:nvPr/>
        </p:nvSpPr>
        <p:spPr>
          <a:xfrm>
            <a:off x="2051720" y="4509120"/>
            <a:ext cx="1584176" cy="432048"/>
          </a:xfrm>
          <a:prstGeom prst="wedgeRoundRectCallout">
            <a:avLst>
              <a:gd name="adj1" fmla="val -70897"/>
              <a:gd name="adj2" fmla="val -312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dirty="0" err="1" smtClean="0"/>
              <a:t>klonovací</a:t>
            </a:r>
            <a:r>
              <a:rPr lang="cs-CZ" sz="1400" dirty="0" smtClean="0"/>
              <a:t> razítko</a:t>
            </a:r>
            <a:endParaRPr lang="cs-CZ" sz="1400" dirty="0"/>
          </a:p>
        </p:txBody>
      </p:sp>
      <p:sp>
        <p:nvSpPr>
          <p:cNvPr id="16" name="Elipsa 15"/>
          <p:cNvSpPr/>
          <p:nvPr/>
        </p:nvSpPr>
        <p:spPr>
          <a:xfrm>
            <a:off x="5436096" y="5301208"/>
            <a:ext cx="1008112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dirty="0" smtClean="0"/>
              <a:t>zdrojová oblast</a:t>
            </a:r>
            <a:endParaRPr lang="cs-CZ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Retušování</a:t>
            </a:r>
            <a:endParaRPr lang="cs-CZ" dirty="0"/>
          </a:p>
        </p:txBody>
      </p:sp>
      <p:pic>
        <p:nvPicPr>
          <p:cNvPr id="7" name="Zástupný symbol pro obsah 6" descr="foto_6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556792"/>
            <a:ext cx="6203032" cy="5134960"/>
          </a:xfrm>
        </p:spPr>
      </p:pic>
      <p:pic>
        <p:nvPicPr>
          <p:cNvPr id="8" name="Zástupný symbol pro obsah 7" descr="foto_6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79512" y="1844824"/>
            <a:ext cx="5531053" cy="4563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Elipsa 8"/>
          <p:cNvSpPr/>
          <p:nvPr/>
        </p:nvSpPr>
        <p:spPr>
          <a:xfrm>
            <a:off x="5940152" y="4149080"/>
            <a:ext cx="792088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5796136" y="2852936"/>
            <a:ext cx="792088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2915816" y="4005064"/>
            <a:ext cx="792088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059832" y="2996952"/>
            <a:ext cx="648072" cy="10081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existuje více způsobů, jak dosáhnout požadované úpravy</a:t>
            </a:r>
          </a:p>
          <a:p>
            <a:r>
              <a:rPr lang="cs-CZ" dirty="0" smtClean="0"/>
              <a:t>experimentovat, vyzkoušet různé postupy a nástroje</a:t>
            </a:r>
          </a:p>
          <a:p>
            <a:r>
              <a:rPr lang="cs-CZ" dirty="0" smtClean="0"/>
              <a:t>samostudium s literaturou</a:t>
            </a:r>
          </a:p>
          <a:p>
            <a:pPr>
              <a:buNone/>
            </a:pP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smtClean="0"/>
              <a:t>Zdroje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smtClean="0"/>
          </a:p>
          <a:p>
            <a:r>
              <a:rPr lang="cs-CZ" sz="2000" smtClean="0"/>
              <a:t>KRISTIÁN, Pavel. </a:t>
            </a:r>
            <a:r>
              <a:rPr lang="cs-CZ" sz="2000" i="1" smtClean="0"/>
              <a:t>Zoner PhotoStudio 11: archivace, správa, publikování a základy úprav digitálních fotografií</a:t>
            </a:r>
            <a:r>
              <a:rPr lang="cs-CZ" sz="2000" smtClean="0"/>
              <a:t>. Vyd. 1. Brno: Zoner Press, 2008, 324 s. Encyklopedie - grafika a digitální fotografie. ISBN 978-80-7413-012-0. </a:t>
            </a:r>
          </a:p>
          <a:p>
            <a:r>
              <a:rPr lang="cs-CZ" sz="2000" smtClean="0"/>
              <a:t>použité fotografie jsou dílem autorky prezentace</a:t>
            </a:r>
          </a:p>
          <a:p>
            <a:r>
              <a:rPr lang="cs-CZ" sz="2000" smtClean="0"/>
              <a:t>ostatní obrázky vznikly jako Print Screen v programu Zoner Photostudio 12</a:t>
            </a:r>
          </a:p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645198"/>
            <a:ext cx="8176422" cy="5592114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Číslo projektu:</a:t>
            </a:r>
            <a:r>
              <a:rPr lang="cs-CZ" sz="2800" dirty="0" smtClean="0"/>
              <a:t> CZ.1.07/1.5.00/34.0744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/>
              <a:t>Šablona</a:t>
            </a:r>
            <a:r>
              <a:rPr lang="cs-CZ" sz="2800" dirty="0"/>
              <a:t>: </a:t>
            </a:r>
            <a:r>
              <a:rPr lang="cs-CZ" sz="2800" dirty="0" smtClean="0"/>
              <a:t>VY_32_INOVACE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Číslo </a:t>
            </a:r>
            <a:r>
              <a:rPr lang="cs-CZ" sz="2800" b="1" u="sng" dirty="0"/>
              <a:t>DUMU</a:t>
            </a:r>
            <a:r>
              <a:rPr lang="cs-CZ" sz="2800"/>
              <a:t>: </a:t>
            </a:r>
            <a:r>
              <a:rPr lang="cs-CZ" sz="2800" smtClean="0"/>
              <a:t>060.ICT.13</a:t>
            </a:r>
            <a:endParaRPr lang="cs-CZ" sz="2800" dirty="0"/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/>
              <a:t>Předmět</a:t>
            </a:r>
            <a:r>
              <a:rPr lang="cs-CZ" sz="2800" dirty="0"/>
              <a:t>: Informační technologie</a:t>
            </a:r>
          </a:p>
          <a:p>
            <a:pPr>
              <a:buFont typeface="Arial" pitchFamily="34" charset="0"/>
              <a:buChar char="•"/>
            </a:pPr>
            <a:r>
              <a:rPr lang="cs-CZ" sz="2800" b="1" u="sng" dirty="0" smtClean="0"/>
              <a:t>Název materiálu</a:t>
            </a:r>
            <a:r>
              <a:rPr lang="cs-CZ" sz="2800" smtClean="0"/>
              <a:t>: Zoner Photostudio - detailní úpravy obrázku </a:t>
            </a:r>
            <a:endParaRPr lang="cs-CZ" sz="20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cs-CZ" sz="2800" b="1" u="sng" dirty="0" smtClean="0"/>
              <a:t>Autor</a:t>
            </a:r>
            <a:r>
              <a:rPr lang="cs-CZ" sz="2800" dirty="0" smtClean="0"/>
              <a:t>: PaedDr. Ivana Střechová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Formát</a:t>
            </a:r>
            <a:r>
              <a:rPr lang="cs-CZ" sz="2800" dirty="0" smtClean="0"/>
              <a:t>: </a:t>
            </a:r>
            <a:r>
              <a:rPr lang="cs-CZ" sz="2800" dirty="0"/>
              <a:t>Prezentace Microsoft PowerPoint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Velikost</a:t>
            </a:r>
            <a:r>
              <a:rPr lang="cs-CZ" sz="2800" smtClean="0"/>
              <a:t>: </a:t>
            </a:r>
            <a:r>
              <a:rPr lang="cs-CZ" sz="2800" smtClean="0"/>
              <a:t>2 059 </a:t>
            </a:r>
            <a:r>
              <a:rPr lang="cs-CZ" sz="2800" dirty="0" smtClean="0"/>
              <a:t>kB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Stupeň a typ vzdělávání</a:t>
            </a:r>
            <a:r>
              <a:rPr lang="cs-CZ" sz="2800" dirty="0" smtClean="0"/>
              <a:t>: SŠ – odborné vzdělávání</a:t>
            </a: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Licence k obrazovému materiálu</a:t>
            </a:r>
            <a:r>
              <a:rPr lang="cs-CZ" sz="2800" dirty="0" smtClean="0"/>
              <a:t>: CC-BY-NC-SA</a:t>
            </a:r>
            <a:endParaRPr lang="cs-CZ" sz="2800" dirty="0" smtClean="0">
              <a:solidFill>
                <a:srgbClr val="FF0000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cs-CZ" sz="2800" b="1" u="sng" dirty="0" smtClean="0"/>
              <a:t>Datum vytvoření</a:t>
            </a:r>
            <a:r>
              <a:rPr lang="cs-CZ" sz="2800" smtClean="0"/>
              <a:t>: 11. 1. 2014</a:t>
            </a:r>
            <a:endParaRPr lang="cs-CZ" sz="2800" dirty="0" smtClean="0"/>
          </a:p>
          <a:p>
            <a:pPr algn="just">
              <a:buFont typeface="Arial" pitchFamily="34" charset="0"/>
              <a:buChar char="•"/>
            </a:pPr>
            <a:r>
              <a:rPr lang="cs-CZ" sz="2800" b="1" u="sng" smtClean="0"/>
              <a:t>Klíčová slova</a:t>
            </a:r>
            <a:r>
              <a:rPr lang="cs-CZ" sz="2800" smtClean="0"/>
              <a:t>: Zoner Photostudio, fotografie, detail, červené oči, klonovací razítko, retuš, štětec, žehlička</a:t>
            </a:r>
            <a:r>
              <a:rPr lang="cs-CZ" sz="2800" smtClean="0">
                <a:solidFill>
                  <a:srgbClr val="FF0000"/>
                </a:solidFill>
              </a:rPr>
              <a:t> </a:t>
            </a:r>
            <a:endParaRPr lang="cs-CZ" sz="28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cs-CZ" sz="2800" b="1" u="sng" smtClean="0"/>
              <a:t>Anotace</a:t>
            </a:r>
            <a:r>
              <a:rPr lang="cs-CZ" sz="2800" smtClean="0"/>
              <a:t>:Prezentace ukazuje, jak používat nástroje Zoner Photostudia na detailní úpravu fotografie jako je skrytí údajů, úprava červených očí, retuš. Jsou přiloženy použité fotografie.</a:t>
            </a:r>
            <a:endParaRPr lang="cs-CZ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Detailní úpravy obrázku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err="1" smtClean="0"/>
              <a:t>Zoner</a:t>
            </a:r>
            <a:r>
              <a:rPr lang="cs-CZ" dirty="0" smtClean="0"/>
              <a:t> </a:t>
            </a:r>
            <a:r>
              <a:rPr lang="cs-CZ" dirty="0" err="1" smtClean="0"/>
              <a:t>Photostudio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Nástroje pro úpravy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411760" y="1600200"/>
            <a:ext cx="6275040" cy="4525963"/>
          </a:xfrm>
        </p:spPr>
        <p:txBody>
          <a:bodyPr>
            <a:normAutofit/>
          </a:bodyPr>
          <a:lstStyle/>
          <a:p>
            <a:r>
              <a:rPr lang="cs-CZ" dirty="0" smtClean="0"/>
              <a:t>odstranění červených oči</a:t>
            </a:r>
          </a:p>
          <a:p>
            <a:r>
              <a:rPr lang="cs-CZ" dirty="0" err="1" smtClean="0"/>
              <a:t>klonovací</a:t>
            </a:r>
            <a:r>
              <a:rPr lang="cs-CZ" dirty="0" smtClean="0"/>
              <a:t> razítko</a:t>
            </a:r>
          </a:p>
          <a:p>
            <a:r>
              <a:rPr lang="cs-CZ" dirty="0" smtClean="0"/>
              <a:t>žehlička</a:t>
            </a:r>
          </a:p>
          <a:p>
            <a:r>
              <a:rPr lang="cs-CZ" dirty="0" smtClean="0"/>
              <a:t>efektový štětec</a:t>
            </a:r>
          </a:p>
          <a:p>
            <a:r>
              <a:rPr lang="cs-CZ" dirty="0" smtClean="0"/>
              <a:t>štětec</a:t>
            </a:r>
          </a:p>
          <a:p>
            <a:r>
              <a:rPr lang="cs-CZ" dirty="0" smtClean="0"/>
              <a:t>výplň</a:t>
            </a:r>
          </a:p>
          <a:p>
            <a:endParaRPr lang="cs-CZ" dirty="0"/>
          </a:p>
        </p:txBody>
      </p:sp>
      <p:pic>
        <p:nvPicPr>
          <p:cNvPr id="4" name="Obrázek 3" descr="nástroje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420888"/>
            <a:ext cx="323850" cy="1504950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1043608" y="5229200"/>
            <a:ext cx="7560840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často se kombinují s výběrem nebo dalšími nástroji</a:t>
            </a:r>
          </a:p>
          <a:p>
            <a:pPr algn="ctr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Odstranění červených očí 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>
          <a:xfrm>
            <a:off x="4499992" y="1700808"/>
            <a:ext cx="4038600" cy="4525963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nástroj pracuje inteligentně</a:t>
            </a:r>
          </a:p>
          <a:p>
            <a:r>
              <a:rPr lang="cs-CZ" dirty="0" smtClean="0"/>
              <a:t>sám změní parametry podle fotky</a:t>
            </a:r>
          </a:p>
          <a:p>
            <a:r>
              <a:rPr lang="cs-CZ" dirty="0" smtClean="0"/>
              <a:t>kliknout na červenou barvu v oku</a:t>
            </a:r>
          </a:p>
          <a:p>
            <a:r>
              <a:rPr lang="cs-CZ" dirty="0" smtClean="0"/>
              <a:t>vytvoří výběr oka</a:t>
            </a:r>
          </a:p>
          <a:p>
            <a:r>
              <a:rPr lang="cs-CZ" dirty="0" smtClean="0"/>
              <a:t>nastaví hodnoty změn (velikost, rozmazání, přesah)</a:t>
            </a:r>
            <a:endParaRPr lang="cs-CZ" dirty="0"/>
          </a:p>
        </p:txBody>
      </p:sp>
      <p:pic>
        <p:nvPicPr>
          <p:cNvPr id="8" name="Zástupný symbol pro obsah 7" descr="červené oči_ořez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3822704" cy="1656184"/>
          </a:xfrm>
        </p:spPr>
      </p:pic>
      <p:pic>
        <p:nvPicPr>
          <p:cNvPr id="9" name="Obrázek 8" descr="červené oči_ořez_upraven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77072"/>
            <a:ext cx="3822704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Štětec</a:t>
            </a:r>
            <a:endParaRPr lang="cs-CZ" dirty="0"/>
          </a:p>
        </p:txBody>
      </p:sp>
      <p:sp>
        <p:nvSpPr>
          <p:cNvPr id="10" name="Zástupný symbol pro obsah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parametry štětce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přemalování údajů</a:t>
            </a:r>
          </a:p>
          <a:p>
            <a:r>
              <a:rPr lang="cs-CZ" dirty="0" smtClean="0"/>
              <a:t>rozmazání údajů </a:t>
            </a:r>
            <a:endParaRPr lang="cs-CZ" dirty="0"/>
          </a:p>
        </p:txBody>
      </p:sp>
      <p:pic>
        <p:nvPicPr>
          <p:cNvPr id="11" name="Obrázek 10" descr="štěte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276872"/>
            <a:ext cx="6029325" cy="247650"/>
          </a:xfrm>
          <a:prstGeom prst="rect">
            <a:avLst/>
          </a:prstGeom>
        </p:spPr>
      </p:pic>
      <p:sp>
        <p:nvSpPr>
          <p:cNvPr id="12" name="Zaoblený obdélníkový popisek 11"/>
          <p:cNvSpPr/>
          <p:nvPr/>
        </p:nvSpPr>
        <p:spPr>
          <a:xfrm>
            <a:off x="683568" y="2780928"/>
            <a:ext cx="1512168" cy="648072"/>
          </a:xfrm>
          <a:prstGeom prst="wedgeRoundRectCallout">
            <a:avLst>
              <a:gd name="adj1" fmla="val 65799"/>
              <a:gd name="adj2" fmla="val -958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velikost</a:t>
            </a:r>
          </a:p>
          <a:p>
            <a:pPr algn="ctr"/>
            <a:r>
              <a:rPr lang="cs-CZ" dirty="0" smtClean="0"/>
              <a:t> v </a:t>
            </a:r>
            <a:r>
              <a:rPr lang="cs-CZ" dirty="0" err="1" smtClean="0"/>
              <a:t>pixelech</a:t>
            </a:r>
            <a:endParaRPr lang="cs-CZ" dirty="0"/>
          </a:p>
        </p:txBody>
      </p:sp>
      <p:sp>
        <p:nvSpPr>
          <p:cNvPr id="13" name="Zaoblený obdélníkový popisek 12"/>
          <p:cNvSpPr/>
          <p:nvPr/>
        </p:nvSpPr>
        <p:spPr>
          <a:xfrm>
            <a:off x="2987824" y="2924944"/>
            <a:ext cx="1440160" cy="576064"/>
          </a:xfrm>
          <a:prstGeom prst="wedgeRoundRectCallout">
            <a:avLst>
              <a:gd name="adj1" fmla="val -30767"/>
              <a:gd name="adj2" fmla="val -1171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intenzita překrytí</a:t>
            </a:r>
            <a:endParaRPr lang="cs-CZ" dirty="0"/>
          </a:p>
        </p:txBody>
      </p:sp>
      <p:sp>
        <p:nvSpPr>
          <p:cNvPr id="14" name="Zaoblený obdélníkový popisek 13"/>
          <p:cNvSpPr/>
          <p:nvPr/>
        </p:nvSpPr>
        <p:spPr>
          <a:xfrm>
            <a:off x="4644008" y="2924944"/>
            <a:ext cx="1944216" cy="504056"/>
          </a:xfrm>
          <a:prstGeom prst="wedgeRoundRectCallout">
            <a:avLst>
              <a:gd name="adj1" fmla="val -10661"/>
              <a:gd name="adj2" fmla="val -1323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rozmazaný </a:t>
            </a:r>
          </a:p>
          <a:p>
            <a:pPr algn="ctr"/>
            <a:r>
              <a:rPr lang="cs-CZ" dirty="0" smtClean="0"/>
              <a:t>nebo ostrý okraj</a:t>
            </a:r>
            <a:endParaRPr lang="cs-CZ" dirty="0"/>
          </a:p>
        </p:txBody>
      </p:sp>
      <p:sp>
        <p:nvSpPr>
          <p:cNvPr id="15" name="Zaoblený obdélníkový popisek 14"/>
          <p:cNvSpPr/>
          <p:nvPr/>
        </p:nvSpPr>
        <p:spPr>
          <a:xfrm>
            <a:off x="7020272" y="2924944"/>
            <a:ext cx="1008112" cy="432048"/>
          </a:xfrm>
          <a:prstGeom prst="wedgeRoundRectCallout">
            <a:avLst>
              <a:gd name="adj1" fmla="val -49105"/>
              <a:gd name="adj2" fmla="val -1599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barva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Skrytí identity v dokumentu</a:t>
            </a:r>
            <a:endParaRPr lang="cs-CZ" dirty="0"/>
          </a:p>
        </p:txBody>
      </p:sp>
      <p:pic>
        <p:nvPicPr>
          <p:cNvPr id="6" name="Zástupný symbol pro obsah 5" descr="skrytí údajů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7708" y="1600200"/>
            <a:ext cx="6028583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smtClean="0"/>
              <a:t>Žehlička – skrytí identity</a:t>
            </a:r>
            <a:endParaRPr lang="cs-CZ" dirty="0"/>
          </a:p>
        </p:txBody>
      </p:sp>
      <p:pic>
        <p:nvPicPr>
          <p:cNvPr id="13" name="Zástupný symbol pro obsah 12" descr="foto_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3169" y="1556792"/>
            <a:ext cx="4368588" cy="3949899"/>
          </a:xfrm>
          <a:ln>
            <a:solidFill>
              <a:schemeClr val="tx1"/>
            </a:solidFill>
          </a:ln>
        </p:spPr>
      </p:pic>
      <p:pic>
        <p:nvPicPr>
          <p:cNvPr id="16" name="Obrázek 15" descr="auto_postu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3068960"/>
            <a:ext cx="6191250" cy="32956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Zaoblený obdélníkový popisek 16"/>
          <p:cNvSpPr/>
          <p:nvPr/>
        </p:nvSpPr>
        <p:spPr>
          <a:xfrm>
            <a:off x="251520" y="4653136"/>
            <a:ext cx="1368152" cy="576064"/>
          </a:xfrm>
          <a:prstGeom prst="wedgeRoundRectCallout">
            <a:avLst>
              <a:gd name="adj1" fmla="val 70455"/>
              <a:gd name="adj2" fmla="val 754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dirty="0" smtClean="0"/>
              <a:t>výběr </a:t>
            </a:r>
            <a:r>
              <a:rPr lang="cs-CZ" sz="1200" dirty="0" err="1" smtClean="0"/>
              <a:t>magentickým</a:t>
            </a:r>
            <a:r>
              <a:rPr lang="cs-CZ" sz="1200" dirty="0" smtClean="0"/>
              <a:t> lasem</a:t>
            </a:r>
            <a:endParaRPr lang="cs-CZ" sz="1200" dirty="0"/>
          </a:p>
        </p:txBody>
      </p:sp>
      <p:sp>
        <p:nvSpPr>
          <p:cNvPr id="18" name="Zaoblený obdélníkový popisek 17"/>
          <p:cNvSpPr/>
          <p:nvPr/>
        </p:nvSpPr>
        <p:spPr>
          <a:xfrm>
            <a:off x="467544" y="3212976"/>
            <a:ext cx="1080120" cy="432048"/>
          </a:xfrm>
          <a:prstGeom prst="wedgeRoundRectCallout">
            <a:avLst>
              <a:gd name="adj1" fmla="val 78842"/>
              <a:gd name="adj2" fmla="val 430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žehlička</a:t>
            </a:r>
            <a:endParaRPr lang="cs-CZ" dirty="0"/>
          </a:p>
        </p:txBody>
      </p:sp>
      <p:pic>
        <p:nvPicPr>
          <p:cNvPr id="22" name="Obrázek 21" descr="auto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6" y="1556792"/>
            <a:ext cx="4379760" cy="3960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8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Žehlička – zjemnění pleti</a:t>
            </a:r>
            <a:endParaRPr lang="cs-CZ" dirty="0"/>
          </a:p>
        </p:txBody>
      </p:sp>
      <p:pic>
        <p:nvPicPr>
          <p:cNvPr id="5" name="Zástupný symbol pro obsah 4" descr="plet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1628757"/>
            <a:ext cx="2160240" cy="4822861"/>
          </a:xfrm>
        </p:spPr>
      </p:pic>
      <p:pic>
        <p:nvPicPr>
          <p:cNvPr id="6" name="Zástupný symbol pro obsah 5" descr="plet_2_upravená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628756"/>
            <a:ext cx="2160240" cy="48228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276</Words>
  <Application>Microsoft Office PowerPoint</Application>
  <PresentationFormat>Předvádění na obrazovce (4:3)</PresentationFormat>
  <Paragraphs>80</Paragraphs>
  <Slides>14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sady Office</vt:lpstr>
      <vt:lpstr>Snímek 1</vt:lpstr>
      <vt:lpstr>Snímek 2</vt:lpstr>
      <vt:lpstr>Detailní úpravy obrázku</vt:lpstr>
      <vt:lpstr>Nástroje pro úpravy</vt:lpstr>
      <vt:lpstr>Odstranění červených očí </vt:lpstr>
      <vt:lpstr>Štětec</vt:lpstr>
      <vt:lpstr>Skrytí identity v dokumentu</vt:lpstr>
      <vt:lpstr>Žehlička – skrytí identity</vt:lpstr>
      <vt:lpstr>Žehlička – zjemnění pleti</vt:lpstr>
      <vt:lpstr>Klonovací razítko</vt:lpstr>
      <vt:lpstr>Odstranění nevhodného objektu</vt:lpstr>
      <vt:lpstr>Retušování</vt:lpstr>
      <vt:lpstr>Závěr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Detailní úpravy obrázku</dc:title>
  <dc:creator>admin</dc:creator>
  <cp:lastModifiedBy>zstrechi</cp:lastModifiedBy>
  <cp:revision>38</cp:revision>
  <dcterms:created xsi:type="dcterms:W3CDTF">2014-01-09T16:39:19Z</dcterms:created>
  <dcterms:modified xsi:type="dcterms:W3CDTF">2014-05-05T10:22:12Z</dcterms:modified>
</cp:coreProperties>
</file>