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image" Target="../media/image17.JP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image" Target="../media/image17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VY_32_INOVACE_11_Přírodověda 4.ročník_Součásti neživé přírody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Mgr. </a:t>
          </a:r>
          <a:r>
            <a:rPr lang="cs-CZ" sz="2000" dirty="0" smtClean="0"/>
            <a:t>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Součásti neživé přírody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7DAF5AD-E57E-4726-B977-DDB15B82E358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17D84E6-2EF2-48F1-B2C1-0AA572B00F9E}" type="presOf" srcId="{D1D4F407-5343-4D3F-B5B9-D407B03CAEB4}" destId="{D005CE8C-CC26-4C3E-AC11-E15060ECD759}" srcOrd="0" destOrd="0" presId="urn:microsoft.com/office/officeart/2005/8/layout/target3"/>
    <dgm:cxn modelId="{E5BDEE88-6100-4DF4-B601-C35DD127A4B1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CC0AD52-8BC0-4691-BF5F-25B227BCB4C2}" type="presOf" srcId="{757F3AB3-0718-4624-B441-E567A8F0AB56}" destId="{333A1088-737F-45CB-B68E-254E46348037}" srcOrd="0" destOrd="0" presId="urn:microsoft.com/office/officeart/2005/8/layout/target3"/>
    <dgm:cxn modelId="{324FC9E8-8184-4F48-8E7A-A258BE82C53D}" type="presOf" srcId="{D1B46980-6531-4606-95E6-44980827E919}" destId="{6140AFEC-043D-4C43-A2F9-D0F5331DF3A3}" srcOrd="0" destOrd="0" presId="urn:microsoft.com/office/officeart/2005/8/layout/target3"/>
    <dgm:cxn modelId="{C65EAAD2-00BC-4E6A-81AF-604E53BB018C}" type="presOf" srcId="{4C35D32F-0EAB-4CD7-82EE-45574DC2A586}" destId="{890E4F0B-2866-4A3F-A3C7-2A14B1797930}" srcOrd="1" destOrd="0" presId="urn:microsoft.com/office/officeart/2005/8/layout/target3"/>
    <dgm:cxn modelId="{C5307A49-D733-4EFC-A5BD-34F5ED29703D}" type="presOf" srcId="{D1D4F407-5343-4D3F-B5B9-D407B03CAEB4}" destId="{AED2198E-93D5-4001-81B4-73124B309672}" srcOrd="1" destOrd="0" presId="urn:microsoft.com/office/officeart/2005/8/layout/target3"/>
    <dgm:cxn modelId="{A3CAF85E-F8F4-4E5A-8DDA-5FB40298913B}" type="presOf" srcId="{B651F6E3-6281-48DB-9319-2AEAFDAE7572}" destId="{619D679B-A015-4ECF-8348-D1034C574F40}" srcOrd="0" destOrd="0" presId="urn:microsoft.com/office/officeart/2005/8/layout/target3"/>
    <dgm:cxn modelId="{FA6756E5-B252-4F68-BAA6-076FB31E1253}" type="presOf" srcId="{B651F6E3-6281-48DB-9319-2AEAFDAE7572}" destId="{6BB5E863-4638-4E1D-BFDE-399D028AC4ED}" srcOrd="1" destOrd="0" presId="urn:microsoft.com/office/officeart/2005/8/layout/target3"/>
    <dgm:cxn modelId="{6A7A9266-5674-419C-B0AF-1489B96310B5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D0B1184-0A02-4F8E-B4F3-66C0DB52181E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DEDE424-AA58-4B7D-93D2-01B6C5844F0C}" type="presParOf" srcId="{333A1088-737F-45CB-B68E-254E46348037}" destId="{F5ABB229-8D3B-4694-996A-96F23CF14429}" srcOrd="0" destOrd="0" presId="urn:microsoft.com/office/officeart/2005/8/layout/target3"/>
    <dgm:cxn modelId="{90E7AEB5-3EF0-427D-A48D-FB6BBB68EC67}" type="presParOf" srcId="{333A1088-737F-45CB-B68E-254E46348037}" destId="{F41139FD-01EE-4571-8B17-4FB00FC51163}" srcOrd="1" destOrd="0" presId="urn:microsoft.com/office/officeart/2005/8/layout/target3"/>
    <dgm:cxn modelId="{95CDA024-E74A-44B0-BE9D-290F4CD13297}" type="presParOf" srcId="{333A1088-737F-45CB-B68E-254E46348037}" destId="{D005CE8C-CC26-4C3E-AC11-E15060ECD759}" srcOrd="2" destOrd="0" presId="urn:microsoft.com/office/officeart/2005/8/layout/target3"/>
    <dgm:cxn modelId="{4702E7AC-1CEF-4528-8F9B-DAB9CFFC0D93}" type="presParOf" srcId="{333A1088-737F-45CB-B68E-254E46348037}" destId="{2C702D82-9B77-49B7-9568-BB8EB47C3372}" srcOrd="3" destOrd="0" presId="urn:microsoft.com/office/officeart/2005/8/layout/target3"/>
    <dgm:cxn modelId="{0D32589A-0B6E-43E5-B855-B3EEB243FCD6}" type="presParOf" srcId="{333A1088-737F-45CB-B68E-254E46348037}" destId="{A52A0455-90FF-4808-ABD0-F02540D31D5A}" srcOrd="4" destOrd="0" presId="urn:microsoft.com/office/officeart/2005/8/layout/target3"/>
    <dgm:cxn modelId="{F1148F79-485B-452D-92F9-B89B6F1CDD66}" type="presParOf" srcId="{333A1088-737F-45CB-B68E-254E46348037}" destId="{6140AFEC-043D-4C43-A2F9-D0F5331DF3A3}" srcOrd="5" destOrd="0" presId="urn:microsoft.com/office/officeart/2005/8/layout/target3"/>
    <dgm:cxn modelId="{BDCB4B56-54FE-4DEC-A1FC-3CC60F1D4B07}" type="presParOf" srcId="{333A1088-737F-45CB-B68E-254E46348037}" destId="{9358AC05-5D7D-4327-9F80-1AD486AEA664}" srcOrd="6" destOrd="0" presId="urn:microsoft.com/office/officeart/2005/8/layout/target3"/>
    <dgm:cxn modelId="{057999CF-453A-438E-AB85-BD50C3CA1787}" type="presParOf" srcId="{333A1088-737F-45CB-B68E-254E46348037}" destId="{313FC574-E1CD-4FB4-B054-0B805CE0447D}" srcOrd="7" destOrd="0" presId="urn:microsoft.com/office/officeart/2005/8/layout/target3"/>
    <dgm:cxn modelId="{B427667E-4091-461A-8D89-509EAC17D41A}" type="presParOf" srcId="{333A1088-737F-45CB-B68E-254E46348037}" destId="{619D679B-A015-4ECF-8348-D1034C574F40}" srcOrd="8" destOrd="0" presId="urn:microsoft.com/office/officeart/2005/8/layout/target3"/>
    <dgm:cxn modelId="{7DD6DC45-642E-4309-BAC2-BC3F26352D15}" type="presParOf" srcId="{333A1088-737F-45CB-B68E-254E46348037}" destId="{322283A8-4A27-4CDA-BAE3-F381106A9174}" srcOrd="9" destOrd="0" presId="urn:microsoft.com/office/officeart/2005/8/layout/target3"/>
    <dgm:cxn modelId="{19265EEF-FC0F-46BC-A728-6CB1C9F97663}" type="presParOf" srcId="{333A1088-737F-45CB-B68E-254E46348037}" destId="{FFC9F71D-1B4F-4AD9-A4A6-86ADEFC8AF5C}" srcOrd="10" destOrd="0" presId="urn:microsoft.com/office/officeart/2005/8/layout/target3"/>
    <dgm:cxn modelId="{88166298-B734-46EF-A467-E94E39E65604}" type="presParOf" srcId="{333A1088-737F-45CB-B68E-254E46348037}" destId="{25B08C86-7E15-44DC-BE7F-FFB55DD49D12}" srcOrd="11" destOrd="0" presId="urn:microsoft.com/office/officeart/2005/8/layout/target3"/>
    <dgm:cxn modelId="{F4802D56-CA0C-45D3-97DC-BF3FA2EEB304}" type="presParOf" srcId="{333A1088-737F-45CB-B68E-254E46348037}" destId="{76644BE8-9D7C-4C09-B250-3D10AF48CBB7}" srcOrd="12" destOrd="0" presId="urn:microsoft.com/office/officeart/2005/8/layout/target3"/>
    <dgm:cxn modelId="{36521D0E-8442-468A-A541-E6F96C17654E}" type="presParOf" srcId="{333A1088-737F-45CB-B68E-254E46348037}" destId="{EE85B701-7295-41C0-BA7A-34D3756A2AE6}" srcOrd="13" destOrd="0" presId="urn:microsoft.com/office/officeart/2005/8/layout/target3"/>
    <dgm:cxn modelId="{3F3852ED-2A1E-4E09-B511-9F35143FEF12}" type="presParOf" srcId="{333A1088-737F-45CB-B68E-254E46348037}" destId="{8BEBB6EC-1DAA-4CAC-8A25-BC0FCBD5DBD5}" srcOrd="14" destOrd="0" presId="urn:microsoft.com/office/officeart/2005/8/layout/target3"/>
    <dgm:cxn modelId="{F00CA0F1-65D2-4D89-B57F-15692232C124}" type="presParOf" srcId="{333A1088-737F-45CB-B68E-254E46348037}" destId="{AED2198E-93D5-4001-81B4-73124B309672}" srcOrd="15" destOrd="0" presId="urn:microsoft.com/office/officeart/2005/8/layout/target3"/>
    <dgm:cxn modelId="{AC7143BA-2EEE-4A65-B028-5CEACFD833F6}" type="presParOf" srcId="{333A1088-737F-45CB-B68E-254E46348037}" destId="{2BE915AB-18AA-4053-B92C-3BFC9ED204BB}" srcOrd="16" destOrd="0" presId="urn:microsoft.com/office/officeart/2005/8/layout/target3"/>
    <dgm:cxn modelId="{18F5AF46-0CC7-4B15-A10A-14A36BD75E1F}" type="presParOf" srcId="{333A1088-737F-45CB-B68E-254E46348037}" destId="{6BB5E863-4638-4E1D-BFDE-399D028AC4ED}" srcOrd="17" destOrd="0" presId="urn:microsoft.com/office/officeart/2005/8/layout/target3"/>
    <dgm:cxn modelId="{E190643F-0D5A-49FE-B7B0-1ACF4339B14F}" type="presParOf" srcId="{333A1088-737F-45CB-B68E-254E46348037}" destId="{5A5FFA88-C948-4069-8E93-59FA12366E83}" srcOrd="18" destOrd="0" presId="urn:microsoft.com/office/officeart/2005/8/layout/target3"/>
    <dgm:cxn modelId="{4F25FD80-930F-481D-9B9D-2366CAD7087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F6BB96F-D005-48B4-BAFE-47139BF98E60}" type="doc">
      <dgm:prSet loTypeId="urn:microsoft.com/office/officeart/2005/8/layout/vList4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611DEA1-96A5-4843-93F2-67A85EF284CB}">
      <dgm:prSet phldrT="[Text]"/>
      <dgm:spPr/>
      <dgm:t>
        <a:bodyPr/>
        <a:lstStyle/>
        <a:p>
          <a:r>
            <a:rPr lang="cs-CZ" dirty="0" smtClean="0"/>
            <a:t>VODA POVRCHOVÁ</a:t>
          </a:r>
          <a:endParaRPr lang="cs-CZ" dirty="0"/>
        </a:p>
      </dgm:t>
    </dgm:pt>
    <dgm:pt modelId="{693D17A7-FEBD-4313-B221-B7927C30337B}" type="parTrans" cxnId="{A0F5095D-B800-448E-81E6-5298D02AEA17}">
      <dgm:prSet/>
      <dgm:spPr/>
      <dgm:t>
        <a:bodyPr/>
        <a:lstStyle/>
        <a:p>
          <a:endParaRPr lang="cs-CZ"/>
        </a:p>
      </dgm:t>
    </dgm:pt>
    <dgm:pt modelId="{7FF57948-B9DC-4CC6-A673-4C6D2CED91F9}" type="sibTrans" cxnId="{A0F5095D-B800-448E-81E6-5298D02AEA17}">
      <dgm:prSet/>
      <dgm:spPr/>
      <dgm:t>
        <a:bodyPr/>
        <a:lstStyle/>
        <a:p>
          <a:endParaRPr lang="cs-CZ"/>
        </a:p>
      </dgm:t>
    </dgm:pt>
    <dgm:pt modelId="{4542BBC4-8FAF-4C5D-B7F5-D917FC790541}">
      <dgm:prSet phldrT="[Text]"/>
      <dgm:spPr/>
      <dgm:t>
        <a:bodyPr/>
        <a:lstStyle/>
        <a:p>
          <a:r>
            <a:rPr lang="cs-CZ" dirty="0" smtClean="0"/>
            <a:t>vodní toky (řeky a potoky)</a:t>
          </a:r>
          <a:endParaRPr lang="cs-CZ" dirty="0"/>
        </a:p>
      </dgm:t>
    </dgm:pt>
    <dgm:pt modelId="{0DBCA685-2AA2-4E7D-88CB-4EE4DE9E3116}" type="parTrans" cxnId="{308EE42A-9235-4364-8635-67C9D2B23969}">
      <dgm:prSet/>
      <dgm:spPr/>
      <dgm:t>
        <a:bodyPr/>
        <a:lstStyle/>
        <a:p>
          <a:endParaRPr lang="cs-CZ"/>
        </a:p>
      </dgm:t>
    </dgm:pt>
    <dgm:pt modelId="{CF0B7365-8563-4065-9949-F75F85274B5C}" type="sibTrans" cxnId="{308EE42A-9235-4364-8635-67C9D2B23969}">
      <dgm:prSet/>
      <dgm:spPr/>
      <dgm:t>
        <a:bodyPr/>
        <a:lstStyle/>
        <a:p>
          <a:endParaRPr lang="cs-CZ"/>
        </a:p>
      </dgm:t>
    </dgm:pt>
    <dgm:pt modelId="{162D3834-C018-4BBB-A678-A6A3AE82630B}">
      <dgm:prSet phldrT="[Text]"/>
      <dgm:spPr/>
      <dgm:t>
        <a:bodyPr/>
        <a:lstStyle/>
        <a:p>
          <a:r>
            <a:rPr lang="cs-CZ" dirty="0" smtClean="0"/>
            <a:t>nádrže (rybníky a jezera)</a:t>
          </a:r>
          <a:endParaRPr lang="cs-CZ" dirty="0"/>
        </a:p>
      </dgm:t>
    </dgm:pt>
    <dgm:pt modelId="{9423186F-DFB5-4318-A514-F065919F7B42}" type="parTrans" cxnId="{79FC391D-AC37-43FC-9B87-CA33AABB6CBD}">
      <dgm:prSet/>
      <dgm:spPr/>
      <dgm:t>
        <a:bodyPr/>
        <a:lstStyle/>
        <a:p>
          <a:endParaRPr lang="cs-CZ"/>
        </a:p>
      </dgm:t>
    </dgm:pt>
    <dgm:pt modelId="{BA083044-318C-42D6-8A27-F8B8D848D564}" type="sibTrans" cxnId="{79FC391D-AC37-43FC-9B87-CA33AABB6CBD}">
      <dgm:prSet/>
      <dgm:spPr/>
      <dgm:t>
        <a:bodyPr/>
        <a:lstStyle/>
        <a:p>
          <a:endParaRPr lang="cs-CZ"/>
        </a:p>
      </dgm:t>
    </dgm:pt>
    <dgm:pt modelId="{1EE12DF4-2216-4AD8-86B9-A0623B77DFD6}">
      <dgm:prSet phldrT="[Text]"/>
      <dgm:spPr/>
      <dgm:t>
        <a:bodyPr/>
        <a:lstStyle/>
        <a:p>
          <a:r>
            <a:rPr lang="cs-CZ" dirty="0" smtClean="0"/>
            <a:t>VODA PODPOVRCHOVÁ</a:t>
          </a:r>
          <a:endParaRPr lang="cs-CZ" dirty="0"/>
        </a:p>
      </dgm:t>
    </dgm:pt>
    <dgm:pt modelId="{89F6B50E-0A13-40C1-9A4C-FB30E6CBD2FB}" type="parTrans" cxnId="{2EA28FBF-A7C0-47C1-9C97-8E24224568CB}">
      <dgm:prSet/>
      <dgm:spPr/>
      <dgm:t>
        <a:bodyPr/>
        <a:lstStyle/>
        <a:p>
          <a:endParaRPr lang="cs-CZ"/>
        </a:p>
      </dgm:t>
    </dgm:pt>
    <dgm:pt modelId="{1B6DBEB4-4BB0-4529-B012-2E962E76109E}" type="sibTrans" cxnId="{2EA28FBF-A7C0-47C1-9C97-8E24224568CB}">
      <dgm:prSet/>
      <dgm:spPr/>
      <dgm:t>
        <a:bodyPr/>
        <a:lstStyle/>
        <a:p>
          <a:endParaRPr lang="cs-CZ"/>
        </a:p>
      </dgm:t>
    </dgm:pt>
    <dgm:pt modelId="{F8A962C9-7C56-45FB-9302-93521AC72E1C}">
      <dgm:prSet phldrT="[Text]"/>
      <dgm:spPr/>
      <dgm:t>
        <a:bodyPr/>
        <a:lstStyle/>
        <a:p>
          <a:r>
            <a:rPr lang="cs-CZ" dirty="0" smtClean="0"/>
            <a:t>část vody proniká propustnými vrstvami</a:t>
          </a:r>
          <a:endParaRPr lang="cs-CZ" dirty="0"/>
        </a:p>
      </dgm:t>
    </dgm:pt>
    <dgm:pt modelId="{15887193-5DE7-426A-8FED-92CD13B0D74B}" type="parTrans" cxnId="{394C0E63-2D94-4965-86D7-4B732E8CA258}">
      <dgm:prSet/>
      <dgm:spPr/>
      <dgm:t>
        <a:bodyPr/>
        <a:lstStyle/>
        <a:p>
          <a:endParaRPr lang="cs-CZ"/>
        </a:p>
      </dgm:t>
    </dgm:pt>
    <dgm:pt modelId="{D8B7939A-D6E1-4929-B3E7-3355DF924DC5}" type="sibTrans" cxnId="{394C0E63-2D94-4965-86D7-4B732E8CA258}">
      <dgm:prSet/>
      <dgm:spPr/>
      <dgm:t>
        <a:bodyPr/>
        <a:lstStyle/>
        <a:p>
          <a:endParaRPr lang="cs-CZ"/>
        </a:p>
      </dgm:t>
    </dgm:pt>
    <dgm:pt modelId="{AF73516A-A127-48C0-AA7C-7B8BB432DF24}">
      <dgm:prSet phldrT="[Text]"/>
      <dgm:spPr/>
      <dgm:t>
        <a:bodyPr/>
        <a:lstStyle/>
        <a:p>
          <a:r>
            <a:rPr lang="cs-CZ" dirty="0" smtClean="0"/>
            <a:t>usazuje se pod zemským povrchem</a:t>
          </a:r>
          <a:endParaRPr lang="cs-CZ" dirty="0"/>
        </a:p>
      </dgm:t>
    </dgm:pt>
    <dgm:pt modelId="{56577591-D7B4-4F6B-9D0C-04F5B43F2CA1}" type="parTrans" cxnId="{1A490F4E-A17A-4B18-B5B1-E22908D1530D}">
      <dgm:prSet/>
      <dgm:spPr/>
      <dgm:t>
        <a:bodyPr/>
        <a:lstStyle/>
        <a:p>
          <a:endParaRPr lang="cs-CZ"/>
        </a:p>
      </dgm:t>
    </dgm:pt>
    <dgm:pt modelId="{C8B0B02F-2195-425B-AAE9-4F229964A60A}" type="sibTrans" cxnId="{1A490F4E-A17A-4B18-B5B1-E22908D1530D}">
      <dgm:prSet/>
      <dgm:spPr/>
      <dgm:t>
        <a:bodyPr/>
        <a:lstStyle/>
        <a:p>
          <a:endParaRPr lang="cs-CZ"/>
        </a:p>
      </dgm:t>
    </dgm:pt>
    <dgm:pt modelId="{5902F1D6-05D3-407D-B530-451290C22708}">
      <dgm:prSet phldrT="[Text]"/>
      <dgm:spPr/>
      <dgm:t>
        <a:bodyPr/>
        <a:lstStyle/>
        <a:p>
          <a:r>
            <a:rPr lang="cs-CZ" dirty="0" smtClean="0"/>
            <a:t>VODA V LEDOVCÍCH</a:t>
          </a:r>
          <a:endParaRPr lang="cs-CZ" dirty="0"/>
        </a:p>
      </dgm:t>
    </dgm:pt>
    <dgm:pt modelId="{C7B3F89F-8933-4711-B7BC-DECE17639F8D}" type="parTrans" cxnId="{14F1766C-DF16-46EB-8BE3-98AA6A59BAAF}">
      <dgm:prSet/>
      <dgm:spPr/>
      <dgm:t>
        <a:bodyPr/>
        <a:lstStyle/>
        <a:p>
          <a:endParaRPr lang="cs-CZ"/>
        </a:p>
      </dgm:t>
    </dgm:pt>
    <dgm:pt modelId="{8D1B56C6-2C2E-434A-B457-52444F2911E7}" type="sibTrans" cxnId="{14F1766C-DF16-46EB-8BE3-98AA6A59BAAF}">
      <dgm:prSet/>
      <dgm:spPr/>
      <dgm:t>
        <a:bodyPr/>
        <a:lstStyle/>
        <a:p>
          <a:endParaRPr lang="cs-CZ"/>
        </a:p>
      </dgm:t>
    </dgm:pt>
    <dgm:pt modelId="{49DC9704-73BD-4585-AAE9-473041E48ABC}">
      <dgm:prSet phldrT="[Text]"/>
      <dgm:spPr/>
      <dgm:t>
        <a:bodyPr/>
        <a:lstStyle/>
        <a:p>
          <a:r>
            <a:rPr lang="cs-CZ" dirty="0" smtClean="0"/>
            <a:t>ledovce - v </a:t>
          </a:r>
          <a:r>
            <a:rPr lang="cs-CZ" dirty="0" smtClean="0"/>
            <a:t>nejchladnějších oblastech</a:t>
          </a:r>
          <a:endParaRPr lang="cs-CZ" dirty="0"/>
        </a:p>
      </dgm:t>
    </dgm:pt>
    <dgm:pt modelId="{99DA2CB8-9732-401E-9943-3F411BE98E26}" type="parTrans" cxnId="{2C2254A6-0182-4839-8847-C2EC253C2843}">
      <dgm:prSet/>
      <dgm:spPr/>
      <dgm:t>
        <a:bodyPr/>
        <a:lstStyle/>
        <a:p>
          <a:endParaRPr lang="cs-CZ"/>
        </a:p>
      </dgm:t>
    </dgm:pt>
    <dgm:pt modelId="{0148FAA5-9F85-4CE1-BD0B-ECD2A84E7C0B}" type="sibTrans" cxnId="{2C2254A6-0182-4839-8847-C2EC253C2843}">
      <dgm:prSet/>
      <dgm:spPr/>
      <dgm:t>
        <a:bodyPr/>
        <a:lstStyle/>
        <a:p>
          <a:endParaRPr lang="cs-CZ"/>
        </a:p>
      </dgm:t>
    </dgm:pt>
    <dgm:pt modelId="{95D8AF50-C34D-480E-A43D-6F821E7763D7}" type="pres">
      <dgm:prSet presAssocID="{FF6BB96F-D005-48B4-BAFE-47139BF98E60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81FC6F6-BDFF-4933-A486-2528271EE22D}" type="pres">
      <dgm:prSet presAssocID="{1611DEA1-96A5-4843-93F2-67A85EF284CB}" presName="comp" presStyleCnt="0"/>
      <dgm:spPr/>
    </dgm:pt>
    <dgm:pt modelId="{97FE44E9-2B07-4F39-B484-39E8C090A665}" type="pres">
      <dgm:prSet presAssocID="{1611DEA1-96A5-4843-93F2-67A85EF284CB}" presName="box" presStyleLbl="node1" presStyleIdx="0" presStyleCnt="3"/>
      <dgm:spPr/>
      <dgm:t>
        <a:bodyPr/>
        <a:lstStyle/>
        <a:p>
          <a:endParaRPr lang="cs-CZ"/>
        </a:p>
      </dgm:t>
    </dgm:pt>
    <dgm:pt modelId="{7E09AE11-7E59-43B8-920C-BFB49CD69C37}" type="pres">
      <dgm:prSet presAssocID="{1611DEA1-96A5-4843-93F2-67A85EF284CB}" presName="img" presStyleLbl="fgImgPlac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4000" b="-24000"/>
          </a:stretch>
        </a:blipFill>
      </dgm:spPr>
    </dgm:pt>
    <dgm:pt modelId="{BF65B43D-D001-4A11-992B-147EF378F466}" type="pres">
      <dgm:prSet presAssocID="{1611DEA1-96A5-4843-93F2-67A85EF284CB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14D378-64E8-406E-93C3-CEC0C624183A}" type="pres">
      <dgm:prSet presAssocID="{7FF57948-B9DC-4CC6-A673-4C6D2CED91F9}" presName="spacer" presStyleCnt="0"/>
      <dgm:spPr/>
    </dgm:pt>
    <dgm:pt modelId="{54D23688-C6CC-419D-BA89-536682A6257B}" type="pres">
      <dgm:prSet presAssocID="{1EE12DF4-2216-4AD8-86B9-A0623B77DFD6}" presName="comp" presStyleCnt="0"/>
      <dgm:spPr/>
    </dgm:pt>
    <dgm:pt modelId="{4D73240A-D3F9-498C-9A2B-B52AD89E3FD6}" type="pres">
      <dgm:prSet presAssocID="{1EE12DF4-2216-4AD8-86B9-A0623B77DFD6}" presName="box" presStyleLbl="node1" presStyleIdx="1" presStyleCnt="3"/>
      <dgm:spPr/>
      <dgm:t>
        <a:bodyPr/>
        <a:lstStyle/>
        <a:p>
          <a:endParaRPr lang="cs-CZ"/>
        </a:p>
      </dgm:t>
    </dgm:pt>
    <dgm:pt modelId="{D03DC634-D101-4455-B7AC-1656C2271710}" type="pres">
      <dgm:prSet presAssocID="{1EE12DF4-2216-4AD8-86B9-A0623B77DFD6}" presName="img" presStyleLbl="fgImgPlac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4000" b="-24000"/>
          </a:stretch>
        </a:blipFill>
      </dgm:spPr>
      <dgm:t>
        <a:bodyPr/>
        <a:lstStyle/>
        <a:p>
          <a:endParaRPr lang="cs-CZ"/>
        </a:p>
      </dgm:t>
    </dgm:pt>
    <dgm:pt modelId="{27BE2855-87EB-4238-BE89-53B4A1B97F80}" type="pres">
      <dgm:prSet presAssocID="{1EE12DF4-2216-4AD8-86B9-A0623B77DFD6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5C3731-78DC-4483-9551-CB5B1FCB28B6}" type="pres">
      <dgm:prSet presAssocID="{1B6DBEB4-4BB0-4529-B012-2E962E76109E}" presName="spacer" presStyleCnt="0"/>
      <dgm:spPr/>
    </dgm:pt>
    <dgm:pt modelId="{FC09F83C-479E-4E13-9282-00B726AEFCB8}" type="pres">
      <dgm:prSet presAssocID="{5902F1D6-05D3-407D-B530-451290C22708}" presName="comp" presStyleCnt="0"/>
      <dgm:spPr/>
    </dgm:pt>
    <dgm:pt modelId="{D74434B4-0567-497D-B6DA-37E7F3C8D1AD}" type="pres">
      <dgm:prSet presAssocID="{5902F1D6-05D3-407D-B530-451290C22708}" presName="box" presStyleLbl="node1" presStyleIdx="2" presStyleCnt="3"/>
      <dgm:spPr/>
      <dgm:t>
        <a:bodyPr/>
        <a:lstStyle/>
        <a:p>
          <a:endParaRPr lang="cs-CZ"/>
        </a:p>
      </dgm:t>
    </dgm:pt>
    <dgm:pt modelId="{08C5808A-35A1-4F6B-B651-15A4158D4C3F}" type="pres">
      <dgm:prSet presAssocID="{5902F1D6-05D3-407D-B530-451290C22708}" presName="img" presStyleLbl="fgImgPlac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4000" b="-24000"/>
          </a:stretch>
        </a:blipFill>
      </dgm:spPr>
    </dgm:pt>
    <dgm:pt modelId="{C574521D-A9CB-42B8-87FA-CA8489FEFC3E}" type="pres">
      <dgm:prSet presAssocID="{5902F1D6-05D3-407D-B530-451290C22708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59C563C-1768-4882-9D52-ED42C90F45DE}" type="presOf" srcId="{162D3834-C018-4BBB-A678-A6A3AE82630B}" destId="{BF65B43D-D001-4A11-992B-147EF378F466}" srcOrd="1" destOrd="2" presId="urn:microsoft.com/office/officeart/2005/8/layout/vList4"/>
    <dgm:cxn modelId="{FBF29CEB-461B-4CDC-B978-ACD0FAF568A7}" type="presOf" srcId="{5902F1D6-05D3-407D-B530-451290C22708}" destId="{C574521D-A9CB-42B8-87FA-CA8489FEFC3E}" srcOrd="1" destOrd="0" presId="urn:microsoft.com/office/officeart/2005/8/layout/vList4"/>
    <dgm:cxn modelId="{F95BECD2-B68B-4490-9F6C-60B5CF7A97EE}" type="presOf" srcId="{AF73516A-A127-48C0-AA7C-7B8BB432DF24}" destId="{27BE2855-87EB-4238-BE89-53B4A1B97F80}" srcOrd="1" destOrd="2" presId="urn:microsoft.com/office/officeart/2005/8/layout/vList4"/>
    <dgm:cxn modelId="{1A490F4E-A17A-4B18-B5B1-E22908D1530D}" srcId="{1EE12DF4-2216-4AD8-86B9-A0623B77DFD6}" destId="{AF73516A-A127-48C0-AA7C-7B8BB432DF24}" srcOrd="1" destOrd="0" parTransId="{56577591-D7B4-4F6B-9D0C-04F5B43F2CA1}" sibTransId="{C8B0B02F-2195-425B-AAE9-4F229964A60A}"/>
    <dgm:cxn modelId="{6355BDE8-FBED-4BFF-BE31-1835FA234079}" type="presOf" srcId="{1611DEA1-96A5-4843-93F2-67A85EF284CB}" destId="{BF65B43D-D001-4A11-992B-147EF378F466}" srcOrd="1" destOrd="0" presId="urn:microsoft.com/office/officeart/2005/8/layout/vList4"/>
    <dgm:cxn modelId="{394C0E63-2D94-4965-86D7-4B732E8CA258}" srcId="{1EE12DF4-2216-4AD8-86B9-A0623B77DFD6}" destId="{F8A962C9-7C56-45FB-9302-93521AC72E1C}" srcOrd="0" destOrd="0" parTransId="{15887193-5DE7-426A-8FED-92CD13B0D74B}" sibTransId="{D8B7939A-D6E1-4929-B3E7-3355DF924DC5}"/>
    <dgm:cxn modelId="{E5B77B3F-7691-430E-9A64-29ADD0F300D6}" type="presOf" srcId="{FF6BB96F-D005-48B4-BAFE-47139BF98E60}" destId="{95D8AF50-C34D-480E-A43D-6F821E7763D7}" srcOrd="0" destOrd="0" presId="urn:microsoft.com/office/officeart/2005/8/layout/vList4"/>
    <dgm:cxn modelId="{307DDB21-9979-46AE-8DA8-CB1E0CDC62F4}" type="presOf" srcId="{1EE12DF4-2216-4AD8-86B9-A0623B77DFD6}" destId="{27BE2855-87EB-4238-BE89-53B4A1B97F80}" srcOrd="1" destOrd="0" presId="urn:microsoft.com/office/officeart/2005/8/layout/vList4"/>
    <dgm:cxn modelId="{2EA28FBF-A7C0-47C1-9C97-8E24224568CB}" srcId="{FF6BB96F-D005-48B4-BAFE-47139BF98E60}" destId="{1EE12DF4-2216-4AD8-86B9-A0623B77DFD6}" srcOrd="1" destOrd="0" parTransId="{89F6B50E-0A13-40C1-9A4C-FB30E6CBD2FB}" sibTransId="{1B6DBEB4-4BB0-4529-B012-2E962E76109E}"/>
    <dgm:cxn modelId="{80409F6E-6657-43AC-9DF2-72052A1AB308}" type="presOf" srcId="{4542BBC4-8FAF-4C5D-B7F5-D917FC790541}" destId="{BF65B43D-D001-4A11-992B-147EF378F466}" srcOrd="1" destOrd="1" presId="urn:microsoft.com/office/officeart/2005/8/layout/vList4"/>
    <dgm:cxn modelId="{136D09B2-40BB-4283-8984-19CF8528AC69}" type="presOf" srcId="{49DC9704-73BD-4585-AAE9-473041E48ABC}" destId="{C574521D-A9CB-42B8-87FA-CA8489FEFC3E}" srcOrd="1" destOrd="1" presId="urn:microsoft.com/office/officeart/2005/8/layout/vList4"/>
    <dgm:cxn modelId="{752F82FC-8728-4FDA-8C10-25AE0D09C962}" type="presOf" srcId="{1EE12DF4-2216-4AD8-86B9-A0623B77DFD6}" destId="{4D73240A-D3F9-498C-9A2B-B52AD89E3FD6}" srcOrd="0" destOrd="0" presId="urn:microsoft.com/office/officeart/2005/8/layout/vList4"/>
    <dgm:cxn modelId="{780D3A35-B8CC-4151-A85A-B528F4202348}" type="presOf" srcId="{5902F1D6-05D3-407D-B530-451290C22708}" destId="{D74434B4-0567-497D-B6DA-37E7F3C8D1AD}" srcOrd="0" destOrd="0" presId="urn:microsoft.com/office/officeart/2005/8/layout/vList4"/>
    <dgm:cxn modelId="{D11386D2-D00E-4738-BFD8-69EC82824862}" type="presOf" srcId="{49DC9704-73BD-4585-AAE9-473041E48ABC}" destId="{D74434B4-0567-497D-B6DA-37E7F3C8D1AD}" srcOrd="0" destOrd="1" presId="urn:microsoft.com/office/officeart/2005/8/layout/vList4"/>
    <dgm:cxn modelId="{A5B11273-EE83-4DD9-8DF1-88B81AACFAFF}" type="presOf" srcId="{1611DEA1-96A5-4843-93F2-67A85EF284CB}" destId="{97FE44E9-2B07-4F39-B484-39E8C090A665}" srcOrd="0" destOrd="0" presId="urn:microsoft.com/office/officeart/2005/8/layout/vList4"/>
    <dgm:cxn modelId="{308EE42A-9235-4364-8635-67C9D2B23969}" srcId="{1611DEA1-96A5-4843-93F2-67A85EF284CB}" destId="{4542BBC4-8FAF-4C5D-B7F5-D917FC790541}" srcOrd="0" destOrd="0" parTransId="{0DBCA685-2AA2-4E7D-88CB-4EE4DE9E3116}" sibTransId="{CF0B7365-8563-4065-9949-F75F85274B5C}"/>
    <dgm:cxn modelId="{B1A924F1-C64E-4B69-90B7-53E7582F7872}" type="presOf" srcId="{162D3834-C018-4BBB-A678-A6A3AE82630B}" destId="{97FE44E9-2B07-4F39-B484-39E8C090A665}" srcOrd="0" destOrd="2" presId="urn:microsoft.com/office/officeart/2005/8/layout/vList4"/>
    <dgm:cxn modelId="{14F1766C-DF16-46EB-8BE3-98AA6A59BAAF}" srcId="{FF6BB96F-D005-48B4-BAFE-47139BF98E60}" destId="{5902F1D6-05D3-407D-B530-451290C22708}" srcOrd="2" destOrd="0" parTransId="{C7B3F89F-8933-4711-B7BC-DECE17639F8D}" sibTransId="{8D1B56C6-2C2E-434A-B457-52444F2911E7}"/>
    <dgm:cxn modelId="{4CDC4EDA-9B9A-43F2-A656-657B3322BB67}" type="presOf" srcId="{AF73516A-A127-48C0-AA7C-7B8BB432DF24}" destId="{4D73240A-D3F9-498C-9A2B-B52AD89E3FD6}" srcOrd="0" destOrd="2" presId="urn:microsoft.com/office/officeart/2005/8/layout/vList4"/>
    <dgm:cxn modelId="{A0F5095D-B800-448E-81E6-5298D02AEA17}" srcId="{FF6BB96F-D005-48B4-BAFE-47139BF98E60}" destId="{1611DEA1-96A5-4843-93F2-67A85EF284CB}" srcOrd="0" destOrd="0" parTransId="{693D17A7-FEBD-4313-B221-B7927C30337B}" sibTransId="{7FF57948-B9DC-4CC6-A673-4C6D2CED91F9}"/>
    <dgm:cxn modelId="{35B9A863-E308-4462-8CF0-1E89A456FDA8}" type="presOf" srcId="{4542BBC4-8FAF-4C5D-B7F5-D917FC790541}" destId="{97FE44E9-2B07-4F39-B484-39E8C090A665}" srcOrd="0" destOrd="1" presId="urn:microsoft.com/office/officeart/2005/8/layout/vList4"/>
    <dgm:cxn modelId="{CBB5ECFA-391F-4BE9-A562-EEE147FD0E23}" type="presOf" srcId="{F8A962C9-7C56-45FB-9302-93521AC72E1C}" destId="{4D73240A-D3F9-498C-9A2B-B52AD89E3FD6}" srcOrd="0" destOrd="1" presId="urn:microsoft.com/office/officeart/2005/8/layout/vList4"/>
    <dgm:cxn modelId="{FB68376C-36E6-489E-93B9-5FDF11B33FB2}" type="presOf" srcId="{F8A962C9-7C56-45FB-9302-93521AC72E1C}" destId="{27BE2855-87EB-4238-BE89-53B4A1B97F80}" srcOrd="1" destOrd="1" presId="urn:microsoft.com/office/officeart/2005/8/layout/vList4"/>
    <dgm:cxn modelId="{2C2254A6-0182-4839-8847-C2EC253C2843}" srcId="{5902F1D6-05D3-407D-B530-451290C22708}" destId="{49DC9704-73BD-4585-AAE9-473041E48ABC}" srcOrd="0" destOrd="0" parTransId="{99DA2CB8-9732-401E-9943-3F411BE98E26}" sibTransId="{0148FAA5-9F85-4CE1-BD0B-ECD2A84E7C0B}"/>
    <dgm:cxn modelId="{79FC391D-AC37-43FC-9B87-CA33AABB6CBD}" srcId="{1611DEA1-96A5-4843-93F2-67A85EF284CB}" destId="{162D3834-C018-4BBB-A678-A6A3AE82630B}" srcOrd="1" destOrd="0" parTransId="{9423186F-DFB5-4318-A514-F065919F7B42}" sibTransId="{BA083044-318C-42D6-8A27-F8B8D848D564}"/>
    <dgm:cxn modelId="{4E534C90-1622-4124-8828-F6B01335953F}" type="presParOf" srcId="{95D8AF50-C34D-480E-A43D-6F821E7763D7}" destId="{881FC6F6-BDFF-4933-A486-2528271EE22D}" srcOrd="0" destOrd="0" presId="urn:microsoft.com/office/officeart/2005/8/layout/vList4"/>
    <dgm:cxn modelId="{E3DCE6ED-161B-4ED2-85B3-17FB608713EB}" type="presParOf" srcId="{881FC6F6-BDFF-4933-A486-2528271EE22D}" destId="{97FE44E9-2B07-4F39-B484-39E8C090A665}" srcOrd="0" destOrd="0" presId="urn:microsoft.com/office/officeart/2005/8/layout/vList4"/>
    <dgm:cxn modelId="{7FC37CBF-60B7-4B38-B1A1-418C402CB124}" type="presParOf" srcId="{881FC6F6-BDFF-4933-A486-2528271EE22D}" destId="{7E09AE11-7E59-43B8-920C-BFB49CD69C37}" srcOrd="1" destOrd="0" presId="urn:microsoft.com/office/officeart/2005/8/layout/vList4"/>
    <dgm:cxn modelId="{E2932D7E-7747-4916-A2B0-A45D5F374259}" type="presParOf" srcId="{881FC6F6-BDFF-4933-A486-2528271EE22D}" destId="{BF65B43D-D001-4A11-992B-147EF378F466}" srcOrd="2" destOrd="0" presId="urn:microsoft.com/office/officeart/2005/8/layout/vList4"/>
    <dgm:cxn modelId="{33DBF3FA-15E0-4C76-93BE-C417DCA1BAE2}" type="presParOf" srcId="{95D8AF50-C34D-480E-A43D-6F821E7763D7}" destId="{AE14D378-64E8-406E-93C3-CEC0C624183A}" srcOrd="1" destOrd="0" presId="urn:microsoft.com/office/officeart/2005/8/layout/vList4"/>
    <dgm:cxn modelId="{00FC7560-9840-4439-A6C5-EE919F0FACBB}" type="presParOf" srcId="{95D8AF50-C34D-480E-A43D-6F821E7763D7}" destId="{54D23688-C6CC-419D-BA89-536682A6257B}" srcOrd="2" destOrd="0" presId="urn:microsoft.com/office/officeart/2005/8/layout/vList4"/>
    <dgm:cxn modelId="{D0BC10D2-0C1E-4005-87E0-580076EC9259}" type="presParOf" srcId="{54D23688-C6CC-419D-BA89-536682A6257B}" destId="{4D73240A-D3F9-498C-9A2B-B52AD89E3FD6}" srcOrd="0" destOrd="0" presId="urn:microsoft.com/office/officeart/2005/8/layout/vList4"/>
    <dgm:cxn modelId="{92F9843B-6D9B-42D0-8EFC-0A5DE9AE305A}" type="presParOf" srcId="{54D23688-C6CC-419D-BA89-536682A6257B}" destId="{D03DC634-D101-4455-B7AC-1656C2271710}" srcOrd="1" destOrd="0" presId="urn:microsoft.com/office/officeart/2005/8/layout/vList4"/>
    <dgm:cxn modelId="{D8A3C771-7E45-4DEA-9551-041D3C26EBDC}" type="presParOf" srcId="{54D23688-C6CC-419D-BA89-536682A6257B}" destId="{27BE2855-87EB-4238-BE89-53B4A1B97F80}" srcOrd="2" destOrd="0" presId="urn:microsoft.com/office/officeart/2005/8/layout/vList4"/>
    <dgm:cxn modelId="{E21D7C01-22B2-473E-9AF8-1CC02B522F10}" type="presParOf" srcId="{95D8AF50-C34D-480E-A43D-6F821E7763D7}" destId="{9B5C3731-78DC-4483-9551-CB5B1FCB28B6}" srcOrd="3" destOrd="0" presId="urn:microsoft.com/office/officeart/2005/8/layout/vList4"/>
    <dgm:cxn modelId="{1F8D75B5-66F0-4287-ADBB-7B41CB4299DA}" type="presParOf" srcId="{95D8AF50-C34D-480E-A43D-6F821E7763D7}" destId="{FC09F83C-479E-4E13-9282-00B726AEFCB8}" srcOrd="4" destOrd="0" presId="urn:microsoft.com/office/officeart/2005/8/layout/vList4"/>
    <dgm:cxn modelId="{54912552-DF51-4291-953C-14895D2F07B8}" type="presParOf" srcId="{FC09F83C-479E-4E13-9282-00B726AEFCB8}" destId="{D74434B4-0567-497D-B6DA-37E7F3C8D1AD}" srcOrd="0" destOrd="0" presId="urn:microsoft.com/office/officeart/2005/8/layout/vList4"/>
    <dgm:cxn modelId="{9BDD86AE-0ABE-40AE-9C06-A91675AD3ACC}" type="presParOf" srcId="{FC09F83C-479E-4E13-9282-00B726AEFCB8}" destId="{08C5808A-35A1-4F6B-B651-15A4158D4C3F}" srcOrd="1" destOrd="0" presId="urn:microsoft.com/office/officeart/2005/8/layout/vList4"/>
    <dgm:cxn modelId="{0A3E9926-EB64-4772-9718-B5AA32F72E39}" type="presParOf" srcId="{FC09F83C-479E-4E13-9282-00B726AEFCB8}" destId="{C574521D-A9CB-42B8-87FA-CA8489FEFC3E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28000">
              <a:schemeClr val="accent1">
                <a:hueOff val="0"/>
                <a:satOff val="0"/>
                <a:lumOff val="0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28000">
              <a:schemeClr val="accent1">
                <a:hueOff val="0"/>
                <a:satOff val="0"/>
                <a:lumOff val="0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Mgr. </a:t>
          </a:r>
          <a:r>
            <a:rPr lang="cs-CZ" sz="2000" kern="1200" dirty="0" smtClean="0"/>
            <a:t>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28000">
              <a:schemeClr val="accent1">
                <a:hueOff val="0"/>
                <a:satOff val="0"/>
                <a:lumOff val="0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VY_32_INOVACE_11_Přírodověda 4.ročník_Součásti neživé přírody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28000">
              <a:schemeClr val="accent1">
                <a:hueOff val="0"/>
                <a:satOff val="0"/>
                <a:lumOff val="0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Součásti neživé přírody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28000">
              <a:schemeClr val="accent1">
                <a:hueOff val="0"/>
                <a:satOff val="0"/>
                <a:lumOff val="0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FE44E9-2B07-4F39-B484-39E8C090A665}">
      <dsp:nvSpPr>
        <dsp:cNvPr id="0" name=""/>
        <dsp:cNvSpPr/>
      </dsp:nvSpPr>
      <dsp:spPr>
        <a:xfrm>
          <a:off x="0" y="0"/>
          <a:ext cx="6400800" cy="1085949"/>
        </a:xfrm>
        <a:prstGeom prst="roundRect">
          <a:avLst>
            <a:gd name="adj" fmla="val 10000"/>
          </a:avLst>
        </a:prstGeom>
        <a:gradFill rotWithShape="0">
          <a:gsLst>
            <a:gs pos="28000">
              <a:schemeClr val="accent2">
                <a:hueOff val="0"/>
                <a:satOff val="0"/>
                <a:lumOff val="0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VODA POVRCHOVÁ</a:t>
          </a:r>
          <a:endParaRPr lang="cs-CZ" sz="22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vodní toky (řeky a potoky)</a:t>
          </a:r>
          <a:endParaRPr lang="cs-CZ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nádrže (rybníky a jezera)</a:t>
          </a:r>
          <a:endParaRPr lang="cs-CZ" sz="1700" kern="1200" dirty="0"/>
        </a:p>
      </dsp:txBody>
      <dsp:txXfrm>
        <a:off x="1388754" y="0"/>
        <a:ext cx="5012045" cy="1085949"/>
      </dsp:txXfrm>
    </dsp:sp>
    <dsp:sp modelId="{7E09AE11-7E59-43B8-920C-BFB49CD69C37}">
      <dsp:nvSpPr>
        <dsp:cNvPr id="0" name=""/>
        <dsp:cNvSpPr/>
      </dsp:nvSpPr>
      <dsp:spPr>
        <a:xfrm>
          <a:off x="108594" y="108594"/>
          <a:ext cx="1280160" cy="868759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4000" b="-24000"/>
          </a:stretch>
        </a:blip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4D73240A-D3F9-498C-9A2B-B52AD89E3FD6}">
      <dsp:nvSpPr>
        <dsp:cNvPr id="0" name=""/>
        <dsp:cNvSpPr/>
      </dsp:nvSpPr>
      <dsp:spPr>
        <a:xfrm>
          <a:off x="0" y="1194543"/>
          <a:ext cx="6400800" cy="1085949"/>
        </a:xfrm>
        <a:prstGeom prst="roundRect">
          <a:avLst>
            <a:gd name="adj" fmla="val 10000"/>
          </a:avLst>
        </a:prstGeom>
        <a:gradFill rotWithShape="0">
          <a:gsLst>
            <a:gs pos="28000">
              <a:schemeClr val="accent2">
                <a:hueOff val="-3277702"/>
                <a:satOff val="-3888"/>
                <a:lumOff val="-2059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2">
                <a:hueOff val="-3277702"/>
                <a:satOff val="-3888"/>
                <a:lumOff val="-2059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VODA PODPOVRCHOVÁ</a:t>
          </a:r>
          <a:endParaRPr lang="cs-CZ" sz="22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část vody proniká propustnými vrstvami</a:t>
          </a:r>
          <a:endParaRPr lang="cs-CZ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usazuje se pod zemským povrchem</a:t>
          </a:r>
          <a:endParaRPr lang="cs-CZ" sz="1700" kern="1200" dirty="0"/>
        </a:p>
      </dsp:txBody>
      <dsp:txXfrm>
        <a:off x="1388754" y="1194543"/>
        <a:ext cx="5012045" cy="1085949"/>
      </dsp:txXfrm>
    </dsp:sp>
    <dsp:sp modelId="{D03DC634-D101-4455-B7AC-1656C2271710}">
      <dsp:nvSpPr>
        <dsp:cNvPr id="0" name=""/>
        <dsp:cNvSpPr/>
      </dsp:nvSpPr>
      <dsp:spPr>
        <a:xfrm>
          <a:off x="108594" y="1303138"/>
          <a:ext cx="1280160" cy="868759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4000" b="-24000"/>
          </a:stretch>
        </a:blip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74434B4-0567-497D-B6DA-37E7F3C8D1AD}">
      <dsp:nvSpPr>
        <dsp:cNvPr id="0" name=""/>
        <dsp:cNvSpPr/>
      </dsp:nvSpPr>
      <dsp:spPr>
        <a:xfrm>
          <a:off x="0" y="2389087"/>
          <a:ext cx="6400800" cy="1085949"/>
        </a:xfrm>
        <a:prstGeom prst="roundRect">
          <a:avLst>
            <a:gd name="adj" fmla="val 10000"/>
          </a:avLst>
        </a:prstGeom>
        <a:gradFill rotWithShape="0">
          <a:gsLst>
            <a:gs pos="28000">
              <a:schemeClr val="accent2">
                <a:hueOff val="-6555403"/>
                <a:satOff val="-7776"/>
                <a:lumOff val="-4117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2">
                <a:hueOff val="-6555403"/>
                <a:satOff val="-7776"/>
                <a:lumOff val="-4117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VODA V LEDOVCÍCH</a:t>
          </a:r>
          <a:endParaRPr lang="cs-CZ" sz="22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ledovce - v </a:t>
          </a:r>
          <a:r>
            <a:rPr lang="cs-CZ" sz="1700" kern="1200" dirty="0" smtClean="0"/>
            <a:t>nejchladnějších oblastech</a:t>
          </a:r>
          <a:endParaRPr lang="cs-CZ" sz="1700" kern="1200" dirty="0"/>
        </a:p>
      </dsp:txBody>
      <dsp:txXfrm>
        <a:off x="1388754" y="2389087"/>
        <a:ext cx="5012045" cy="1085949"/>
      </dsp:txXfrm>
    </dsp:sp>
    <dsp:sp modelId="{08C5808A-35A1-4F6B-B651-15A4158D4C3F}">
      <dsp:nvSpPr>
        <dsp:cNvPr id="0" name=""/>
        <dsp:cNvSpPr/>
      </dsp:nvSpPr>
      <dsp:spPr>
        <a:xfrm>
          <a:off x="108594" y="2497682"/>
          <a:ext cx="1280160" cy="868759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4000" b="-24000"/>
          </a:stretch>
        </a:blip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86689-E4F1-424D-9EE6-3F586ACD287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174A3-B62B-4DB3-AF91-C727D2FED6A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86689-E4F1-424D-9EE6-3F586ACD287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174A3-B62B-4DB3-AF91-C727D2FED6A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86689-E4F1-424D-9EE6-3F586ACD287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174A3-B62B-4DB3-AF91-C727D2FED6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86689-E4F1-424D-9EE6-3F586ACD287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174A3-B62B-4DB3-AF91-C727D2FED6A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86689-E4F1-424D-9EE6-3F586ACD287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174A3-B62B-4DB3-AF91-C727D2FED6A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86689-E4F1-424D-9EE6-3F586ACD287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174A3-B62B-4DB3-AF91-C727D2FED6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86689-E4F1-424D-9EE6-3F586ACD287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174A3-B62B-4DB3-AF91-C727D2FED6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86689-E4F1-424D-9EE6-3F586ACD287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174A3-B62B-4DB3-AF91-C727D2FED6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86689-E4F1-424D-9EE6-3F586ACD287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174A3-B62B-4DB3-AF91-C727D2FED6A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86689-E4F1-424D-9EE6-3F586ACD287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174A3-B62B-4DB3-AF91-C727D2FED6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86689-E4F1-424D-9EE6-3F586ACD287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174A3-B62B-4DB3-AF91-C727D2FED6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A586689-E4F1-424D-9EE6-3F586ACD287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C8174A3-B62B-4DB3-AF91-C727D2FED6A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G"/><Relationship Id="rId4" Type="http://schemas.openxmlformats.org/officeDocument/2006/relationships/image" Target="../media/image11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G"/><Relationship Id="rId4" Type="http://schemas.openxmlformats.org/officeDocument/2006/relationships/image" Target="../media/image15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g"/><Relationship Id="rId4" Type="http://schemas.openxmlformats.org/officeDocument/2006/relationships/image" Target="../media/image23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44195539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84149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SOUČÁSTI NEŽIVÉ PŘÍRODY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32656"/>
            <a:ext cx="2426568" cy="2280419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1410" y="1052736"/>
            <a:ext cx="2376264" cy="216024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1988840"/>
            <a:ext cx="1828800" cy="18288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005064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500586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Prezentace je určena žákům 4</a:t>
            </a:r>
            <a:r>
              <a:rPr lang="cs-CZ" dirty="0" smtClean="0"/>
              <a:t>. ročníku</a:t>
            </a:r>
            <a:r>
              <a:rPr lang="cs-CZ" dirty="0" smtClean="0"/>
              <a:t>.</a:t>
            </a:r>
          </a:p>
          <a:p>
            <a:r>
              <a:rPr lang="cs-CZ" dirty="0" smtClean="0"/>
              <a:t>Seznámí žáky blíže s neživou přírodou.</a:t>
            </a:r>
          </a:p>
          <a:p>
            <a:r>
              <a:rPr lang="cs-CZ" dirty="0" smtClean="0"/>
              <a:t>Tato prezentace je převážně výkladová.</a:t>
            </a:r>
          </a:p>
          <a:p>
            <a:r>
              <a:rPr lang="cs-CZ" dirty="0" smtClean="0"/>
              <a:t>Některé stránky lze využít ke společnému opakování nebo jako pracovní listy.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420418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4365104"/>
            <a:ext cx="6512511" cy="1143000"/>
          </a:xfrm>
        </p:spPr>
        <p:txBody>
          <a:bodyPr/>
          <a:lstStyle/>
          <a:p>
            <a:r>
              <a:rPr lang="cs-CZ" dirty="0" smtClean="0"/>
              <a:t>Zopakujte si součásti neživé přírody.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37606" y="611520"/>
            <a:ext cx="6400800" cy="3474720"/>
          </a:xfrm>
        </p:spPr>
        <p:txBody>
          <a:bodyPr/>
          <a:lstStyle/>
          <a:p>
            <a:endParaRPr lang="cs-CZ" dirty="0"/>
          </a:p>
          <a:p>
            <a:pPr marL="640080" lvl="2" indent="0">
              <a:buNone/>
            </a:pP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2085391" y="2204864"/>
            <a:ext cx="1711424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vzduch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83768" y="3382698"/>
            <a:ext cx="1991072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půda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494190" y="1700808"/>
            <a:ext cx="1944216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voda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83768" y="1052736"/>
            <a:ext cx="2833464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m</a:t>
            </a:r>
            <a:r>
              <a:rPr lang="cs-CZ" sz="2400" dirty="0" smtClean="0">
                <a:solidFill>
                  <a:schemeClr val="tx1"/>
                </a:solidFill>
              </a:rPr>
              <a:t>inerály a horniny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004048" y="2983699"/>
            <a:ext cx="2736304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t</a:t>
            </a:r>
            <a:r>
              <a:rPr lang="cs-CZ" sz="2400" dirty="0" smtClean="0">
                <a:solidFill>
                  <a:schemeClr val="tx1"/>
                </a:solidFill>
              </a:rPr>
              <a:t>eplo a světlo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591" y="138336"/>
            <a:ext cx="1828800" cy="1828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9404136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VZDUCH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819714"/>
            <a:ext cx="6400800" cy="3474720"/>
          </a:xfrm>
        </p:spPr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achází se všude kolem nás,</a:t>
            </a:r>
          </a:p>
          <a:p>
            <a:r>
              <a:rPr lang="cs-CZ" dirty="0"/>
              <a:t>s</a:t>
            </a:r>
            <a:r>
              <a:rPr lang="cs-CZ" dirty="0" smtClean="0"/>
              <a:t>kládá se z </a:t>
            </a:r>
            <a:r>
              <a:rPr lang="cs-CZ" dirty="0" smtClean="0">
                <a:solidFill>
                  <a:srgbClr val="FF0000"/>
                </a:solidFill>
              </a:rPr>
              <a:t>plynů, vodní páry a prachových částic,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z plynů je nejdůležitější pro živočichy……</a:t>
            </a:r>
          </a:p>
          <a:p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pro rostliny…….</a:t>
            </a:r>
          </a:p>
          <a:p>
            <a:endParaRPr lang="cs-CZ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roudění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vzduchu - </a:t>
            </a:r>
            <a:r>
              <a:rPr lang="cs-CZ" dirty="0" smtClean="0">
                <a:solidFill>
                  <a:srgbClr val="FF0000"/>
                </a:solidFill>
              </a:rPr>
              <a:t>vítr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60232" y="1844824"/>
            <a:ext cx="1584176" cy="5040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kyslík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660232" y="2348880"/>
            <a:ext cx="1944216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o</a:t>
            </a:r>
            <a:r>
              <a:rPr lang="cs-CZ" dirty="0" smtClean="0">
                <a:solidFill>
                  <a:srgbClr val="FF0000"/>
                </a:solidFill>
              </a:rPr>
              <a:t>xid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uhličitý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4262062"/>
            <a:ext cx="2952328" cy="211926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7" name="Obdélník 6"/>
          <p:cNvSpPr/>
          <p:nvPr/>
        </p:nvSpPr>
        <p:spPr>
          <a:xfrm>
            <a:off x="6660232" y="2960137"/>
            <a:ext cx="1008112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(</a:t>
            </a:r>
            <a:r>
              <a:rPr lang="cs-CZ" dirty="0" smtClean="0">
                <a:solidFill>
                  <a:schemeClr val="tx1"/>
                </a:solidFill>
              </a:rPr>
              <a:t>(doplň)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812806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z</a:t>
            </a:r>
            <a:r>
              <a:rPr lang="cs-CZ" dirty="0" smtClean="0"/>
              <a:t>abírá většinu zemského povrchu,</a:t>
            </a:r>
          </a:p>
          <a:p>
            <a:r>
              <a:rPr lang="cs-CZ" dirty="0"/>
              <a:t>r</a:t>
            </a:r>
            <a:r>
              <a:rPr lang="cs-CZ" dirty="0" smtClean="0"/>
              <a:t>ozdělujeme ji na dvě základní skupiny.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C00000"/>
                </a:solidFill>
              </a:rPr>
              <a:t>1</a:t>
            </a:r>
            <a:r>
              <a:rPr lang="cs-CZ" dirty="0" smtClean="0">
                <a:solidFill>
                  <a:srgbClr val="C00000"/>
                </a:solidFill>
              </a:rPr>
              <a:t>. OCEÁNSKÁ VODA - voda </a:t>
            </a:r>
            <a:r>
              <a:rPr lang="cs-CZ" dirty="0" smtClean="0">
                <a:solidFill>
                  <a:srgbClr val="C00000"/>
                </a:solidFill>
              </a:rPr>
              <a:t>obsažená v oceánech         a mořích.</a:t>
            </a:r>
          </a:p>
          <a:p>
            <a:endParaRPr lang="cs-CZ" dirty="0">
              <a:solidFill>
                <a:srgbClr val="00B050"/>
              </a:solidFill>
            </a:endParaRPr>
          </a:p>
          <a:p>
            <a:endParaRPr lang="cs-CZ" dirty="0" smtClean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2</a:t>
            </a:r>
            <a:r>
              <a:rPr lang="cs-CZ" dirty="0" smtClean="0">
                <a:solidFill>
                  <a:srgbClr val="00B050"/>
                </a:solidFill>
              </a:rPr>
              <a:t>. PEVNINSKÁ </a:t>
            </a:r>
            <a:r>
              <a:rPr lang="cs-CZ" dirty="0" smtClean="0">
                <a:solidFill>
                  <a:srgbClr val="00B050"/>
                </a:solidFill>
              </a:rPr>
              <a:t>VODA-zahrnuje led, sníh, řeky, jezera, rybníky atd</a:t>
            </a:r>
            <a:r>
              <a:rPr lang="cs-CZ" dirty="0">
                <a:solidFill>
                  <a:srgbClr val="00B050"/>
                </a:solidFill>
              </a:rPr>
              <a:t>.</a:t>
            </a:r>
            <a:endParaRPr lang="cs-CZ" dirty="0" smtClean="0">
              <a:solidFill>
                <a:srgbClr val="00B050"/>
              </a:solidFill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0861" y="188640"/>
            <a:ext cx="1828800" cy="1828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4324252"/>
            <a:ext cx="1828800" cy="1828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5200" y="2488474"/>
            <a:ext cx="1828800" cy="1828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4437112"/>
            <a:ext cx="1828800" cy="1828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9269482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OCEÁNSKÁ VODA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ejvětší množství vody,</a:t>
            </a:r>
          </a:p>
          <a:p>
            <a:r>
              <a:rPr lang="cs-CZ" dirty="0" smtClean="0"/>
              <a:t>slaná - obsahuje </a:t>
            </a:r>
            <a:r>
              <a:rPr lang="cs-CZ" dirty="0" smtClean="0"/>
              <a:t>sůl kamennou.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908720"/>
            <a:ext cx="1828800" cy="1828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3725" y="2132856"/>
            <a:ext cx="1828800" cy="1828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988840"/>
            <a:ext cx="1828800" cy="1828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4581128"/>
            <a:ext cx="1828800" cy="1828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1679068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PEVNINSKÁ VODA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421736555"/>
              </p:ext>
            </p:extLst>
          </p:nvPr>
        </p:nvGraphicFramePr>
        <p:xfrm>
          <a:off x="1143000" y="731838"/>
          <a:ext cx="640080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bdélník 4"/>
          <p:cNvSpPr/>
          <p:nvPr/>
        </p:nvSpPr>
        <p:spPr>
          <a:xfrm>
            <a:off x="3563888" y="5517232"/>
            <a:ext cx="1440160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(SLADKÁ)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061740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MINERÁLY A HORNINY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t</a:t>
            </a:r>
            <a:r>
              <a:rPr lang="cs-CZ" dirty="0" smtClean="0"/>
              <a:t>voří povrch Země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842417"/>
            <a:ext cx="3810000" cy="28575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33357613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inerály a horniny zvětrávají (mráz, vítr, déšť, sluneční záření)</a:t>
            </a:r>
          </a:p>
          <a:p>
            <a:r>
              <a:rPr lang="cs-CZ" dirty="0" smtClean="0"/>
              <a:t>obohacení o </a:t>
            </a:r>
            <a:r>
              <a:rPr lang="cs-CZ" dirty="0" smtClean="0"/>
              <a:t>živiny - </a:t>
            </a:r>
            <a:r>
              <a:rPr lang="cs-CZ" dirty="0" smtClean="0"/>
              <a:t>vzniká </a:t>
            </a:r>
            <a:r>
              <a:rPr lang="cs-CZ" dirty="0" smtClean="0">
                <a:solidFill>
                  <a:srgbClr val="C00000"/>
                </a:solidFill>
              </a:rPr>
              <a:t>půda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1316615"/>
            <a:ext cx="2857500" cy="17335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183390"/>
            <a:ext cx="1524000" cy="11144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314494"/>
            <a:ext cx="2762250" cy="18383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2432159"/>
            <a:ext cx="2066925" cy="28575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4051411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ž</a:t>
            </a:r>
            <a:r>
              <a:rPr lang="cs-CZ" dirty="0" smtClean="0"/>
              <a:t>ivým organizmům dává </a:t>
            </a:r>
            <a:r>
              <a:rPr lang="cs-CZ" dirty="0" smtClean="0">
                <a:solidFill>
                  <a:srgbClr val="C00000"/>
                </a:solidFill>
              </a:rPr>
              <a:t>energii </a:t>
            </a:r>
            <a:r>
              <a:rPr lang="cs-CZ" dirty="0" smtClean="0"/>
              <a:t>- světlo</a:t>
            </a:r>
            <a:r>
              <a:rPr lang="cs-CZ" dirty="0" smtClean="0"/>
              <a:t>, teplo,</a:t>
            </a:r>
          </a:p>
          <a:p>
            <a:r>
              <a:rPr lang="cs-CZ" dirty="0"/>
              <a:t>f</a:t>
            </a:r>
            <a:r>
              <a:rPr lang="cs-CZ" dirty="0" smtClean="0"/>
              <a:t>otosyntéza</a:t>
            </a:r>
            <a:r>
              <a:rPr lang="cs-CZ" dirty="0" smtClean="0"/>
              <a:t>,</a:t>
            </a:r>
          </a:p>
          <a:p>
            <a:r>
              <a:rPr lang="cs-CZ" dirty="0"/>
              <a:t>o</a:t>
            </a:r>
            <a:r>
              <a:rPr lang="cs-CZ" dirty="0" smtClean="0"/>
              <a:t>brovská žhavá koule,</a:t>
            </a:r>
          </a:p>
          <a:p>
            <a:r>
              <a:rPr lang="cs-CZ" dirty="0" smtClean="0"/>
              <a:t>Slunce je </a:t>
            </a:r>
            <a:r>
              <a:rPr lang="cs-CZ" dirty="0" smtClean="0">
                <a:solidFill>
                  <a:srgbClr val="C00000"/>
                </a:solidFill>
              </a:rPr>
              <a:t>hvězda.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412776"/>
            <a:ext cx="2857500" cy="2857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3933056"/>
            <a:ext cx="2857500" cy="21431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7775784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http://microsoft.com</a:t>
            </a:r>
            <a:endParaRPr lang="cs-CZ" dirty="0" smtClean="0"/>
          </a:p>
          <a:p>
            <a:r>
              <a:rPr lang="cs-CZ" sz="2000" dirty="0"/>
              <a:t>MGR.VĚRA ŠTIKOVÁ. </a:t>
            </a:r>
            <a:r>
              <a:rPr lang="cs-CZ" sz="2000" i="1" dirty="0"/>
              <a:t>Člověk a jeho svět</a:t>
            </a:r>
            <a:r>
              <a:rPr lang="cs-CZ" sz="2000" dirty="0"/>
              <a:t>: </a:t>
            </a:r>
            <a:r>
              <a:rPr lang="cs-CZ" sz="2000" i="1" dirty="0"/>
              <a:t>Přírodověda pro 4.ročník</a:t>
            </a:r>
            <a:r>
              <a:rPr lang="cs-CZ" sz="2000" dirty="0"/>
              <a:t>. druhé vydání. Nový Malín: NOVÁ </a:t>
            </a:r>
            <a:r>
              <a:rPr lang="cs-CZ" sz="2000" dirty="0" err="1"/>
              <a:t>ŠKOLA,s.r.o</a:t>
            </a:r>
            <a:r>
              <a:rPr lang="cs-CZ" sz="2000" dirty="0"/>
              <a:t>., 2011. ISBN 978-80-7289-211-2.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722795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151</TotalTime>
  <Words>282</Words>
  <Application>Microsoft Office PowerPoint</Application>
  <PresentationFormat>Předvádění na obrazovce (4:3)</PresentationFormat>
  <Paragraphs>61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SOUČÁSTI NEŽIVÉ PŘÍRODY</vt:lpstr>
      <vt:lpstr>ANOTACE</vt:lpstr>
      <vt:lpstr>Zopakujte si součásti neživé přírody.</vt:lpstr>
      <vt:lpstr>VZDUCH</vt:lpstr>
      <vt:lpstr>VODA</vt:lpstr>
      <vt:lpstr>OCEÁNSKÁ VODA</vt:lpstr>
      <vt:lpstr>PEVNINSKÁ VODA</vt:lpstr>
      <vt:lpstr>MINERÁLY A HORNINY</vt:lpstr>
      <vt:lpstr>PŮDA</vt:lpstr>
      <vt:lpstr>SLUNCE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Kačenka</dc:creator>
  <cp:lastModifiedBy>Martin Králík</cp:lastModifiedBy>
  <cp:revision>30</cp:revision>
  <dcterms:created xsi:type="dcterms:W3CDTF">2011-12-29T14:42:28Z</dcterms:created>
  <dcterms:modified xsi:type="dcterms:W3CDTF">2012-04-03T21:19:59Z</dcterms:modified>
</cp:coreProperties>
</file>