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VY_32_INOVACE_13_Přírodověda 4.ročník_Minerály a horniny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</a:t>
          </a:r>
          <a:r>
            <a:rPr lang="cs-CZ" sz="2000" dirty="0" smtClean="0"/>
            <a:t>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Minerály a horniny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417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439D30A-28C8-4663-9482-A7D173F85373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8D2A334-A300-40D7-9476-EEAD222B8638}" type="presOf" srcId="{757F3AB3-0718-4624-B441-E567A8F0AB56}" destId="{333A1088-737F-45CB-B68E-254E46348037}" srcOrd="0" destOrd="0" presId="urn:microsoft.com/office/officeart/2005/8/layout/target3"/>
    <dgm:cxn modelId="{6D0D74ED-6AF4-4961-892B-AE92D5001269}" type="presOf" srcId="{4C35D32F-0EAB-4CD7-82EE-45574DC2A586}" destId="{8BEBB6EC-1DAA-4CAC-8A25-BC0FCBD5DBD5}" srcOrd="0" destOrd="0" presId="urn:microsoft.com/office/officeart/2005/8/layout/target3"/>
    <dgm:cxn modelId="{6A35273A-934D-4FE0-876B-2BDAEAA8BDF4}" type="presOf" srcId="{D1D4F407-5343-4D3F-B5B9-D407B03CAEB4}" destId="{D005CE8C-CC26-4C3E-AC11-E15060ECD759}" srcOrd="0" destOrd="0" presId="urn:microsoft.com/office/officeart/2005/8/layout/target3"/>
    <dgm:cxn modelId="{F1686CFD-0D1A-4A14-B050-D1C611317D48}" type="presOf" srcId="{B651F6E3-6281-48DB-9319-2AEAFDAE7572}" destId="{6BB5E863-4638-4E1D-BFDE-399D028AC4ED}" srcOrd="1" destOrd="0" presId="urn:microsoft.com/office/officeart/2005/8/layout/target3"/>
    <dgm:cxn modelId="{CBE85840-54AD-44A3-8730-1F4AAF1D8232}" type="presOf" srcId="{B651F6E3-6281-48DB-9319-2AEAFDAE7572}" destId="{619D679B-A015-4ECF-8348-D1034C574F40}" srcOrd="0" destOrd="0" presId="urn:microsoft.com/office/officeart/2005/8/layout/target3"/>
    <dgm:cxn modelId="{9B118EFD-EF39-4501-AB2C-7589380515EF}" type="presOf" srcId="{D1B46980-6531-4606-95E6-44980827E919}" destId="{2BE915AB-18AA-4053-B92C-3BFC9ED204BB}" srcOrd="1" destOrd="0" presId="urn:microsoft.com/office/officeart/2005/8/layout/target3"/>
    <dgm:cxn modelId="{B2435043-8056-47F2-828F-FDE417E43129}" type="presOf" srcId="{4C35D32F-0EAB-4CD7-82EE-45574DC2A586}" destId="{890E4F0B-2866-4A3F-A3C7-2A14B1797930}" srcOrd="1" destOrd="0" presId="urn:microsoft.com/office/officeart/2005/8/layout/target3"/>
    <dgm:cxn modelId="{2A7B312A-A0D6-41A5-B594-ABD2D4B7EF5F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AB81602-0B9C-4A17-9806-402901F63173}" type="presOf" srcId="{D1B46980-6531-4606-95E6-44980827E919}" destId="{6140AFEC-043D-4C43-A2F9-D0F5331DF3A3}" srcOrd="0" destOrd="0" presId="urn:microsoft.com/office/officeart/2005/8/layout/target3"/>
    <dgm:cxn modelId="{A348235F-3369-4DFF-ADC6-5F7A602AEF7A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C4BA9-2AFB-487C-B9CF-F7F247B17830}" type="presParOf" srcId="{333A1088-737F-45CB-B68E-254E46348037}" destId="{F5ABB229-8D3B-4694-996A-96F23CF14429}" srcOrd="0" destOrd="0" presId="urn:microsoft.com/office/officeart/2005/8/layout/target3"/>
    <dgm:cxn modelId="{83422847-AF20-48AC-9ACA-FB5CFD07DE0D}" type="presParOf" srcId="{333A1088-737F-45CB-B68E-254E46348037}" destId="{F41139FD-01EE-4571-8B17-4FB00FC51163}" srcOrd="1" destOrd="0" presId="urn:microsoft.com/office/officeart/2005/8/layout/target3"/>
    <dgm:cxn modelId="{EB6D2B1D-255A-4E91-8925-B831E7D251AF}" type="presParOf" srcId="{333A1088-737F-45CB-B68E-254E46348037}" destId="{D005CE8C-CC26-4C3E-AC11-E15060ECD759}" srcOrd="2" destOrd="0" presId="urn:microsoft.com/office/officeart/2005/8/layout/target3"/>
    <dgm:cxn modelId="{0635648C-D929-4695-ABCC-1B9B71B47ED1}" type="presParOf" srcId="{333A1088-737F-45CB-B68E-254E46348037}" destId="{2C702D82-9B77-49B7-9568-BB8EB47C3372}" srcOrd="3" destOrd="0" presId="urn:microsoft.com/office/officeart/2005/8/layout/target3"/>
    <dgm:cxn modelId="{2911885A-33AF-4E34-A4E6-D3280AEA1589}" type="presParOf" srcId="{333A1088-737F-45CB-B68E-254E46348037}" destId="{A52A0455-90FF-4808-ABD0-F02540D31D5A}" srcOrd="4" destOrd="0" presId="urn:microsoft.com/office/officeart/2005/8/layout/target3"/>
    <dgm:cxn modelId="{C91AE2AC-5868-447B-B9DF-6317CB98A4DC}" type="presParOf" srcId="{333A1088-737F-45CB-B68E-254E46348037}" destId="{6140AFEC-043D-4C43-A2F9-D0F5331DF3A3}" srcOrd="5" destOrd="0" presId="urn:microsoft.com/office/officeart/2005/8/layout/target3"/>
    <dgm:cxn modelId="{0D894789-77FE-46BA-8BF7-14AEB67CCE36}" type="presParOf" srcId="{333A1088-737F-45CB-B68E-254E46348037}" destId="{9358AC05-5D7D-4327-9F80-1AD486AEA664}" srcOrd="6" destOrd="0" presId="urn:microsoft.com/office/officeart/2005/8/layout/target3"/>
    <dgm:cxn modelId="{7E16FF38-D346-477B-A148-B931C05070DF}" type="presParOf" srcId="{333A1088-737F-45CB-B68E-254E46348037}" destId="{313FC574-E1CD-4FB4-B054-0B805CE0447D}" srcOrd="7" destOrd="0" presId="urn:microsoft.com/office/officeart/2005/8/layout/target3"/>
    <dgm:cxn modelId="{1E989A51-7518-408D-9F88-6437ED8954A5}" type="presParOf" srcId="{333A1088-737F-45CB-B68E-254E46348037}" destId="{619D679B-A015-4ECF-8348-D1034C574F40}" srcOrd="8" destOrd="0" presId="urn:microsoft.com/office/officeart/2005/8/layout/target3"/>
    <dgm:cxn modelId="{625C180C-BAEA-4EA5-ACF2-2215055D39A5}" type="presParOf" srcId="{333A1088-737F-45CB-B68E-254E46348037}" destId="{322283A8-4A27-4CDA-BAE3-F381106A9174}" srcOrd="9" destOrd="0" presId="urn:microsoft.com/office/officeart/2005/8/layout/target3"/>
    <dgm:cxn modelId="{D9A5ADC0-7A22-4E69-A2B7-11C3CB761FC4}" type="presParOf" srcId="{333A1088-737F-45CB-B68E-254E46348037}" destId="{FFC9F71D-1B4F-4AD9-A4A6-86ADEFC8AF5C}" srcOrd="10" destOrd="0" presId="urn:microsoft.com/office/officeart/2005/8/layout/target3"/>
    <dgm:cxn modelId="{BF9C5FBF-696A-4408-B393-FC579B046CDE}" type="presParOf" srcId="{333A1088-737F-45CB-B68E-254E46348037}" destId="{25B08C86-7E15-44DC-BE7F-FFB55DD49D12}" srcOrd="11" destOrd="0" presId="urn:microsoft.com/office/officeart/2005/8/layout/target3"/>
    <dgm:cxn modelId="{A873C344-8602-41BD-8480-D03AF1FD86B2}" type="presParOf" srcId="{333A1088-737F-45CB-B68E-254E46348037}" destId="{76644BE8-9D7C-4C09-B250-3D10AF48CBB7}" srcOrd="12" destOrd="0" presId="urn:microsoft.com/office/officeart/2005/8/layout/target3"/>
    <dgm:cxn modelId="{A0B3BFEC-E0F3-4FF9-BEDD-FD030ED1BEC3}" type="presParOf" srcId="{333A1088-737F-45CB-B68E-254E46348037}" destId="{EE85B701-7295-41C0-BA7A-34D3756A2AE6}" srcOrd="13" destOrd="0" presId="urn:microsoft.com/office/officeart/2005/8/layout/target3"/>
    <dgm:cxn modelId="{2AE3E1DB-525B-4683-9A6A-7A124CCF3491}" type="presParOf" srcId="{333A1088-737F-45CB-B68E-254E46348037}" destId="{8BEBB6EC-1DAA-4CAC-8A25-BC0FCBD5DBD5}" srcOrd="14" destOrd="0" presId="urn:microsoft.com/office/officeart/2005/8/layout/target3"/>
    <dgm:cxn modelId="{ACD0EE2F-6A82-430B-9EFC-3FCF65BBA4F9}" type="presParOf" srcId="{333A1088-737F-45CB-B68E-254E46348037}" destId="{AED2198E-93D5-4001-81B4-73124B309672}" srcOrd="15" destOrd="0" presId="urn:microsoft.com/office/officeart/2005/8/layout/target3"/>
    <dgm:cxn modelId="{9EA77185-9D1A-4FA7-B296-BD44D8A3E60A}" type="presParOf" srcId="{333A1088-737F-45CB-B68E-254E46348037}" destId="{2BE915AB-18AA-4053-B92C-3BFC9ED204BB}" srcOrd="16" destOrd="0" presId="urn:microsoft.com/office/officeart/2005/8/layout/target3"/>
    <dgm:cxn modelId="{75820EB5-CC7E-4DCA-8321-530AF83520D3}" type="presParOf" srcId="{333A1088-737F-45CB-B68E-254E46348037}" destId="{6BB5E863-4638-4E1D-BFDE-399D028AC4ED}" srcOrd="17" destOrd="0" presId="urn:microsoft.com/office/officeart/2005/8/layout/target3"/>
    <dgm:cxn modelId="{D228E9C0-74CD-420B-BA45-6ECB3A3DEB5A}" type="presParOf" srcId="{333A1088-737F-45CB-B68E-254E46348037}" destId="{5A5FFA88-C948-4069-8E93-59FA12366E83}" srcOrd="18" destOrd="0" presId="urn:microsoft.com/office/officeart/2005/8/layout/target3"/>
    <dgm:cxn modelId="{0E2F92F8-4AC6-482F-8A03-573DCCD249E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ED5BEF-12D4-404E-9933-61DD71D04B87}" type="doc">
      <dgm:prSet loTypeId="urn:microsoft.com/office/officeart/2005/8/layout/vList5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C1F9E9D-13D1-4137-8A4D-62CA40F9DC3E}">
      <dgm:prSet phldrT="[Text]"/>
      <dgm:spPr/>
      <dgm:t>
        <a:bodyPr/>
        <a:lstStyle/>
        <a:p>
          <a:r>
            <a:rPr lang="cs-CZ" dirty="0" smtClean="0"/>
            <a:t>VYVŘELÉ</a:t>
          </a:r>
          <a:endParaRPr lang="cs-CZ" dirty="0"/>
        </a:p>
      </dgm:t>
    </dgm:pt>
    <dgm:pt modelId="{AA1F47CD-F462-4FEE-9D00-CE90A21458F6}" type="parTrans" cxnId="{41600535-9933-4864-A78F-B013B9F42375}">
      <dgm:prSet/>
      <dgm:spPr/>
      <dgm:t>
        <a:bodyPr/>
        <a:lstStyle/>
        <a:p>
          <a:endParaRPr lang="cs-CZ"/>
        </a:p>
      </dgm:t>
    </dgm:pt>
    <dgm:pt modelId="{CAA2E1AC-526E-410A-84A6-444F44A5279E}" type="sibTrans" cxnId="{41600535-9933-4864-A78F-B013B9F42375}">
      <dgm:prSet/>
      <dgm:spPr/>
      <dgm:t>
        <a:bodyPr/>
        <a:lstStyle/>
        <a:p>
          <a:endParaRPr lang="cs-CZ"/>
        </a:p>
      </dgm:t>
    </dgm:pt>
    <dgm:pt modelId="{3375A287-BD43-46F7-BD02-3351CD279812}">
      <dgm:prSet phldrT="[Text]"/>
      <dgm:spPr/>
      <dgm:t>
        <a:bodyPr/>
        <a:lstStyle/>
        <a:p>
          <a:r>
            <a:rPr lang="cs-CZ" dirty="0" smtClean="0"/>
            <a:t>Chladnutím a tuhnutím roztavené horniny zvané magma. </a:t>
          </a:r>
          <a:endParaRPr lang="cs-CZ" dirty="0"/>
        </a:p>
      </dgm:t>
    </dgm:pt>
    <dgm:pt modelId="{30EE0AB4-BBE5-4DA3-8EB1-931A47A18FDF}" type="parTrans" cxnId="{C8EED985-851F-484B-95B2-F3AF4A161F59}">
      <dgm:prSet/>
      <dgm:spPr/>
      <dgm:t>
        <a:bodyPr/>
        <a:lstStyle/>
        <a:p>
          <a:endParaRPr lang="cs-CZ"/>
        </a:p>
      </dgm:t>
    </dgm:pt>
    <dgm:pt modelId="{169A2197-B379-4434-8331-9B079EE482E2}" type="sibTrans" cxnId="{C8EED985-851F-484B-95B2-F3AF4A161F59}">
      <dgm:prSet/>
      <dgm:spPr/>
      <dgm:t>
        <a:bodyPr/>
        <a:lstStyle/>
        <a:p>
          <a:endParaRPr lang="cs-CZ"/>
        </a:p>
      </dgm:t>
    </dgm:pt>
    <dgm:pt modelId="{6FAC4AF4-4EC7-4060-B49F-5DE0676F3ADC}">
      <dgm:prSet phldrT="[Text]"/>
      <dgm:spPr/>
      <dgm:t>
        <a:bodyPr/>
        <a:lstStyle/>
        <a:p>
          <a:r>
            <a:rPr lang="cs-CZ" dirty="0" smtClean="0"/>
            <a:t>USAZENÉ</a:t>
          </a:r>
          <a:endParaRPr lang="cs-CZ" dirty="0"/>
        </a:p>
      </dgm:t>
    </dgm:pt>
    <dgm:pt modelId="{23F23B4A-C667-4FF8-9C05-D2651894D9D3}" type="parTrans" cxnId="{BB317425-A14D-4D2C-A5ED-194E4544320C}">
      <dgm:prSet/>
      <dgm:spPr/>
      <dgm:t>
        <a:bodyPr/>
        <a:lstStyle/>
        <a:p>
          <a:endParaRPr lang="cs-CZ"/>
        </a:p>
      </dgm:t>
    </dgm:pt>
    <dgm:pt modelId="{2EC55BAF-95F9-49DA-84EC-4934EEC3F2E5}" type="sibTrans" cxnId="{BB317425-A14D-4D2C-A5ED-194E4544320C}">
      <dgm:prSet/>
      <dgm:spPr/>
      <dgm:t>
        <a:bodyPr/>
        <a:lstStyle/>
        <a:p>
          <a:endParaRPr lang="cs-CZ"/>
        </a:p>
      </dgm:t>
    </dgm:pt>
    <dgm:pt modelId="{FFA74565-1F10-4164-A914-251D7BA56D58}">
      <dgm:prSet phldrT="[Text]"/>
      <dgm:spPr/>
      <dgm:t>
        <a:bodyPr/>
        <a:lstStyle/>
        <a:p>
          <a:r>
            <a:rPr lang="cs-CZ" dirty="0" smtClean="0"/>
            <a:t>Zvětráváním starších hornin, které jsou přeneseny  na jiné místo, kde se usazují.</a:t>
          </a:r>
          <a:endParaRPr lang="cs-CZ" dirty="0"/>
        </a:p>
      </dgm:t>
    </dgm:pt>
    <dgm:pt modelId="{B4C26E2D-6486-4D17-8F09-3F6B77C90884}" type="parTrans" cxnId="{10F4CA55-9C1E-4440-B8D4-B4BD2E18172C}">
      <dgm:prSet/>
      <dgm:spPr/>
      <dgm:t>
        <a:bodyPr/>
        <a:lstStyle/>
        <a:p>
          <a:endParaRPr lang="cs-CZ"/>
        </a:p>
      </dgm:t>
    </dgm:pt>
    <dgm:pt modelId="{A7BA5448-0010-460B-A72D-D9065B82A7CE}" type="sibTrans" cxnId="{10F4CA55-9C1E-4440-B8D4-B4BD2E18172C}">
      <dgm:prSet/>
      <dgm:spPr/>
      <dgm:t>
        <a:bodyPr/>
        <a:lstStyle/>
        <a:p>
          <a:endParaRPr lang="cs-CZ"/>
        </a:p>
      </dgm:t>
    </dgm:pt>
    <dgm:pt modelId="{911F574D-73AE-4683-8722-31CF1BAD2885}">
      <dgm:prSet phldrT="[Text]"/>
      <dgm:spPr/>
      <dgm:t>
        <a:bodyPr/>
        <a:lstStyle/>
        <a:p>
          <a:r>
            <a:rPr lang="cs-CZ" dirty="0" smtClean="0"/>
            <a:t>PŘEMĚNĚNÉ</a:t>
          </a:r>
          <a:endParaRPr lang="cs-CZ" dirty="0"/>
        </a:p>
      </dgm:t>
    </dgm:pt>
    <dgm:pt modelId="{CB2C4B7D-80CF-4FEE-8949-1DA2D37E284F}" type="parTrans" cxnId="{AFD286CD-C2F5-4768-810A-60E46D4C79BF}">
      <dgm:prSet/>
      <dgm:spPr/>
      <dgm:t>
        <a:bodyPr/>
        <a:lstStyle/>
        <a:p>
          <a:endParaRPr lang="cs-CZ"/>
        </a:p>
      </dgm:t>
    </dgm:pt>
    <dgm:pt modelId="{93D45632-5FC4-4C93-9AF1-210A0DEA4AE1}" type="sibTrans" cxnId="{AFD286CD-C2F5-4768-810A-60E46D4C79BF}">
      <dgm:prSet/>
      <dgm:spPr/>
      <dgm:t>
        <a:bodyPr/>
        <a:lstStyle/>
        <a:p>
          <a:endParaRPr lang="cs-CZ"/>
        </a:p>
      </dgm:t>
    </dgm:pt>
    <dgm:pt modelId="{7A1C5F72-4C00-489D-AEFA-1AC73EC7A68B}">
      <dgm:prSet phldrT="[Text]"/>
      <dgm:spPr/>
      <dgm:t>
        <a:bodyPr/>
        <a:lstStyle/>
        <a:p>
          <a:r>
            <a:rPr lang="cs-CZ" dirty="0" smtClean="0"/>
            <a:t>Přeměnou vyvřelých a usazených hornin v důsledku působení tlaku a tepla v nitru  Země.</a:t>
          </a:r>
          <a:endParaRPr lang="cs-CZ" dirty="0"/>
        </a:p>
      </dgm:t>
    </dgm:pt>
    <dgm:pt modelId="{7F7D5A00-22DB-4BCB-9C57-8FBDE5AED9B0}" type="parTrans" cxnId="{D66BEFF4-FE63-4F1D-B891-C0A33B0E973E}">
      <dgm:prSet/>
      <dgm:spPr/>
      <dgm:t>
        <a:bodyPr/>
        <a:lstStyle/>
        <a:p>
          <a:endParaRPr lang="cs-CZ"/>
        </a:p>
      </dgm:t>
    </dgm:pt>
    <dgm:pt modelId="{D7F68521-65F0-4AAF-9D47-982B0814BA4C}" type="sibTrans" cxnId="{D66BEFF4-FE63-4F1D-B891-C0A33B0E973E}">
      <dgm:prSet/>
      <dgm:spPr/>
      <dgm:t>
        <a:bodyPr/>
        <a:lstStyle/>
        <a:p>
          <a:endParaRPr lang="cs-CZ"/>
        </a:p>
      </dgm:t>
    </dgm:pt>
    <dgm:pt modelId="{8EEB14DC-4039-4DC5-9100-70979794EA48}" type="pres">
      <dgm:prSet presAssocID="{04ED5BEF-12D4-404E-9933-61DD71D04B87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BEFE62F-C205-4A9C-A69B-9E84A2950C0B}" type="pres">
      <dgm:prSet presAssocID="{4C1F9E9D-13D1-4137-8A4D-62CA40F9DC3E}" presName="linNode" presStyleCnt="0"/>
      <dgm:spPr/>
    </dgm:pt>
    <dgm:pt modelId="{7AAFC59D-ED97-46B7-9754-05746A848AEF}" type="pres">
      <dgm:prSet presAssocID="{4C1F9E9D-13D1-4137-8A4D-62CA40F9DC3E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E7E142-5CCB-44F8-A92E-06590B077B9B}" type="pres">
      <dgm:prSet presAssocID="{4C1F9E9D-13D1-4137-8A4D-62CA40F9DC3E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39CBBE-704A-4104-B02C-3A8DC3697FDF}" type="pres">
      <dgm:prSet presAssocID="{CAA2E1AC-526E-410A-84A6-444F44A5279E}" presName="sp" presStyleCnt="0"/>
      <dgm:spPr/>
    </dgm:pt>
    <dgm:pt modelId="{F5CC5B46-85B5-4959-868A-1019B4349891}" type="pres">
      <dgm:prSet presAssocID="{6FAC4AF4-4EC7-4060-B49F-5DE0676F3ADC}" presName="linNode" presStyleCnt="0"/>
      <dgm:spPr/>
    </dgm:pt>
    <dgm:pt modelId="{1D417F0C-31AB-490F-9181-B8B05D56B2DA}" type="pres">
      <dgm:prSet presAssocID="{6FAC4AF4-4EC7-4060-B49F-5DE0676F3ADC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EE4D64-028D-4638-8505-20523ED33A8F}" type="pres">
      <dgm:prSet presAssocID="{6FAC4AF4-4EC7-4060-B49F-5DE0676F3ADC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82D79B-E011-4818-8E49-968AF9D78475}" type="pres">
      <dgm:prSet presAssocID="{2EC55BAF-95F9-49DA-84EC-4934EEC3F2E5}" presName="sp" presStyleCnt="0"/>
      <dgm:spPr/>
    </dgm:pt>
    <dgm:pt modelId="{AA12DC9C-764A-4DB5-86CA-A9AEC10B0B9C}" type="pres">
      <dgm:prSet presAssocID="{911F574D-73AE-4683-8722-31CF1BAD2885}" presName="linNode" presStyleCnt="0"/>
      <dgm:spPr/>
    </dgm:pt>
    <dgm:pt modelId="{267C648D-EFA9-4779-B576-7A4A79210774}" type="pres">
      <dgm:prSet presAssocID="{911F574D-73AE-4683-8722-31CF1BAD2885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3A321E-86E4-4BA9-9CF4-5009185AEBDC}" type="pres">
      <dgm:prSet presAssocID="{911F574D-73AE-4683-8722-31CF1BAD2885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4E1C8AA-7E9C-446E-890C-F3B9B0AEEAFB}" type="presOf" srcId="{4C1F9E9D-13D1-4137-8A4D-62CA40F9DC3E}" destId="{7AAFC59D-ED97-46B7-9754-05746A848AEF}" srcOrd="0" destOrd="0" presId="urn:microsoft.com/office/officeart/2005/8/layout/vList5"/>
    <dgm:cxn modelId="{BB317425-A14D-4D2C-A5ED-194E4544320C}" srcId="{04ED5BEF-12D4-404E-9933-61DD71D04B87}" destId="{6FAC4AF4-4EC7-4060-B49F-5DE0676F3ADC}" srcOrd="1" destOrd="0" parTransId="{23F23B4A-C667-4FF8-9C05-D2651894D9D3}" sibTransId="{2EC55BAF-95F9-49DA-84EC-4934EEC3F2E5}"/>
    <dgm:cxn modelId="{40C6895D-7559-4049-9EFE-DA586DAA097D}" type="presOf" srcId="{3375A287-BD43-46F7-BD02-3351CD279812}" destId="{B1E7E142-5CCB-44F8-A92E-06590B077B9B}" srcOrd="0" destOrd="0" presId="urn:microsoft.com/office/officeart/2005/8/layout/vList5"/>
    <dgm:cxn modelId="{10F4CA55-9C1E-4440-B8D4-B4BD2E18172C}" srcId="{6FAC4AF4-4EC7-4060-B49F-5DE0676F3ADC}" destId="{FFA74565-1F10-4164-A914-251D7BA56D58}" srcOrd="0" destOrd="0" parTransId="{B4C26E2D-6486-4D17-8F09-3F6B77C90884}" sibTransId="{A7BA5448-0010-460B-A72D-D9065B82A7CE}"/>
    <dgm:cxn modelId="{EB0CE7F7-E02F-4D7F-9E9C-A7A0FFDF0300}" type="presOf" srcId="{911F574D-73AE-4683-8722-31CF1BAD2885}" destId="{267C648D-EFA9-4779-B576-7A4A79210774}" srcOrd="0" destOrd="0" presId="urn:microsoft.com/office/officeart/2005/8/layout/vList5"/>
    <dgm:cxn modelId="{AFD286CD-C2F5-4768-810A-60E46D4C79BF}" srcId="{04ED5BEF-12D4-404E-9933-61DD71D04B87}" destId="{911F574D-73AE-4683-8722-31CF1BAD2885}" srcOrd="2" destOrd="0" parTransId="{CB2C4B7D-80CF-4FEE-8949-1DA2D37E284F}" sibTransId="{93D45632-5FC4-4C93-9AF1-210A0DEA4AE1}"/>
    <dgm:cxn modelId="{0B145E5A-53C5-4526-A9D9-1E2F36BBDBB7}" type="presOf" srcId="{04ED5BEF-12D4-404E-9933-61DD71D04B87}" destId="{8EEB14DC-4039-4DC5-9100-70979794EA48}" srcOrd="0" destOrd="0" presId="urn:microsoft.com/office/officeart/2005/8/layout/vList5"/>
    <dgm:cxn modelId="{92126A03-176A-4786-9BEA-6EA5D235FE4D}" type="presOf" srcId="{6FAC4AF4-4EC7-4060-B49F-5DE0676F3ADC}" destId="{1D417F0C-31AB-490F-9181-B8B05D56B2DA}" srcOrd="0" destOrd="0" presId="urn:microsoft.com/office/officeart/2005/8/layout/vList5"/>
    <dgm:cxn modelId="{D66BEFF4-FE63-4F1D-B891-C0A33B0E973E}" srcId="{911F574D-73AE-4683-8722-31CF1BAD2885}" destId="{7A1C5F72-4C00-489D-AEFA-1AC73EC7A68B}" srcOrd="0" destOrd="0" parTransId="{7F7D5A00-22DB-4BCB-9C57-8FBDE5AED9B0}" sibTransId="{D7F68521-65F0-4AAF-9D47-982B0814BA4C}"/>
    <dgm:cxn modelId="{16954BED-DF82-45A5-9C08-28D5A69B7CCB}" type="presOf" srcId="{FFA74565-1F10-4164-A914-251D7BA56D58}" destId="{C1EE4D64-028D-4638-8505-20523ED33A8F}" srcOrd="0" destOrd="0" presId="urn:microsoft.com/office/officeart/2005/8/layout/vList5"/>
    <dgm:cxn modelId="{41600535-9933-4864-A78F-B013B9F42375}" srcId="{04ED5BEF-12D4-404E-9933-61DD71D04B87}" destId="{4C1F9E9D-13D1-4137-8A4D-62CA40F9DC3E}" srcOrd="0" destOrd="0" parTransId="{AA1F47CD-F462-4FEE-9D00-CE90A21458F6}" sibTransId="{CAA2E1AC-526E-410A-84A6-444F44A5279E}"/>
    <dgm:cxn modelId="{3A07F944-3E7A-49F4-A23B-A5704FA0041C}" type="presOf" srcId="{7A1C5F72-4C00-489D-AEFA-1AC73EC7A68B}" destId="{4D3A321E-86E4-4BA9-9CF4-5009185AEBDC}" srcOrd="0" destOrd="0" presId="urn:microsoft.com/office/officeart/2005/8/layout/vList5"/>
    <dgm:cxn modelId="{C8EED985-851F-484B-95B2-F3AF4A161F59}" srcId="{4C1F9E9D-13D1-4137-8A4D-62CA40F9DC3E}" destId="{3375A287-BD43-46F7-BD02-3351CD279812}" srcOrd="0" destOrd="0" parTransId="{30EE0AB4-BBE5-4DA3-8EB1-931A47A18FDF}" sibTransId="{169A2197-B379-4434-8331-9B079EE482E2}"/>
    <dgm:cxn modelId="{E8AD2743-83B1-4C8C-A7BB-BD329AFEE510}" type="presParOf" srcId="{8EEB14DC-4039-4DC5-9100-70979794EA48}" destId="{5BEFE62F-C205-4A9C-A69B-9E84A2950C0B}" srcOrd="0" destOrd="0" presId="urn:microsoft.com/office/officeart/2005/8/layout/vList5"/>
    <dgm:cxn modelId="{F1018889-2C19-4B43-98F3-10BDE44905AE}" type="presParOf" srcId="{5BEFE62F-C205-4A9C-A69B-9E84A2950C0B}" destId="{7AAFC59D-ED97-46B7-9754-05746A848AEF}" srcOrd="0" destOrd="0" presId="urn:microsoft.com/office/officeart/2005/8/layout/vList5"/>
    <dgm:cxn modelId="{8F3A8A06-6C26-461C-A3A3-2139AF24FDF6}" type="presParOf" srcId="{5BEFE62F-C205-4A9C-A69B-9E84A2950C0B}" destId="{B1E7E142-5CCB-44F8-A92E-06590B077B9B}" srcOrd="1" destOrd="0" presId="urn:microsoft.com/office/officeart/2005/8/layout/vList5"/>
    <dgm:cxn modelId="{AD023E1F-6737-46E2-B30D-E7A8541BD91A}" type="presParOf" srcId="{8EEB14DC-4039-4DC5-9100-70979794EA48}" destId="{4739CBBE-704A-4104-B02C-3A8DC3697FDF}" srcOrd="1" destOrd="0" presId="urn:microsoft.com/office/officeart/2005/8/layout/vList5"/>
    <dgm:cxn modelId="{A15CF4AA-BF1B-49F9-9BEC-1B56C173EA57}" type="presParOf" srcId="{8EEB14DC-4039-4DC5-9100-70979794EA48}" destId="{F5CC5B46-85B5-4959-868A-1019B4349891}" srcOrd="2" destOrd="0" presId="urn:microsoft.com/office/officeart/2005/8/layout/vList5"/>
    <dgm:cxn modelId="{47EE08B6-FF9B-47BC-83E3-99073819C643}" type="presParOf" srcId="{F5CC5B46-85B5-4959-868A-1019B4349891}" destId="{1D417F0C-31AB-490F-9181-B8B05D56B2DA}" srcOrd="0" destOrd="0" presId="urn:microsoft.com/office/officeart/2005/8/layout/vList5"/>
    <dgm:cxn modelId="{2F78E4D1-7F66-420B-9D02-3F18F7D59840}" type="presParOf" srcId="{F5CC5B46-85B5-4959-868A-1019B4349891}" destId="{C1EE4D64-028D-4638-8505-20523ED33A8F}" srcOrd="1" destOrd="0" presId="urn:microsoft.com/office/officeart/2005/8/layout/vList5"/>
    <dgm:cxn modelId="{BA15533B-7E1A-4144-A081-CA137C224B15}" type="presParOf" srcId="{8EEB14DC-4039-4DC5-9100-70979794EA48}" destId="{E782D79B-E011-4818-8E49-968AF9D78475}" srcOrd="3" destOrd="0" presId="urn:microsoft.com/office/officeart/2005/8/layout/vList5"/>
    <dgm:cxn modelId="{E8C461A5-973E-4168-B4BA-0DAB0DDE698E}" type="presParOf" srcId="{8EEB14DC-4039-4DC5-9100-70979794EA48}" destId="{AA12DC9C-764A-4DB5-86CA-A9AEC10B0B9C}" srcOrd="4" destOrd="0" presId="urn:microsoft.com/office/officeart/2005/8/layout/vList5"/>
    <dgm:cxn modelId="{176359D9-D5A0-4077-8B9E-862A95C88193}" type="presParOf" srcId="{AA12DC9C-764A-4DB5-86CA-A9AEC10B0B9C}" destId="{267C648D-EFA9-4779-B576-7A4A79210774}" srcOrd="0" destOrd="0" presId="urn:microsoft.com/office/officeart/2005/8/layout/vList5"/>
    <dgm:cxn modelId="{6A524865-F8D1-4938-9C55-950000009F1A}" type="presParOf" srcId="{AA12DC9C-764A-4DB5-86CA-A9AEC10B0B9C}" destId="{4D3A321E-86E4-4BA9-9CF4-5009185AEBDC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</a:t>
          </a:r>
          <a:r>
            <a:rPr lang="cs-CZ" sz="2000" kern="1200" dirty="0" smtClean="0"/>
            <a:t>Iveta Hejtmánková</a:t>
          </a:r>
          <a:endParaRPr lang="cs-CZ" sz="2000" kern="1200" dirty="0"/>
        </a:p>
      </dsp:txBody>
      <dsp:txXfrm>
        <a:off x="1273857" y="432048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VY_32_INOVACE_13_Přírodověda 4.ročník_Minerály a horniny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Minerály a horniny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E7E142-5CCB-44F8-A92E-06590B077B9B}">
      <dsp:nvSpPr>
        <dsp:cNvPr id="0" name=""/>
        <dsp:cNvSpPr/>
      </dsp:nvSpPr>
      <dsp:spPr>
        <a:xfrm rot="5400000">
          <a:off x="4593141" y="-1813045"/>
          <a:ext cx="889768" cy="474167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Chladnutím a tuhnutím roztavené horniny zvané magma. </a:t>
          </a:r>
          <a:endParaRPr lang="cs-CZ" sz="1700" kern="1200" dirty="0"/>
        </a:p>
      </dsp:txBody>
      <dsp:txXfrm rot="-5400000">
        <a:off x="2667190" y="156341"/>
        <a:ext cx="4698236" cy="802898"/>
      </dsp:txXfrm>
    </dsp:sp>
    <dsp:sp modelId="{7AAFC59D-ED97-46B7-9754-05746A848AEF}">
      <dsp:nvSpPr>
        <dsp:cNvPr id="0" name=""/>
        <dsp:cNvSpPr/>
      </dsp:nvSpPr>
      <dsp:spPr>
        <a:xfrm>
          <a:off x="0" y="1685"/>
          <a:ext cx="2667190" cy="111221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VYVŘELÉ</a:t>
          </a:r>
          <a:endParaRPr lang="cs-CZ" sz="3100" kern="1200" dirty="0"/>
        </a:p>
      </dsp:txBody>
      <dsp:txXfrm>
        <a:off x="54294" y="55979"/>
        <a:ext cx="2558602" cy="1003623"/>
      </dsp:txXfrm>
    </dsp:sp>
    <dsp:sp modelId="{C1EE4D64-028D-4638-8505-20523ED33A8F}">
      <dsp:nvSpPr>
        <dsp:cNvPr id="0" name=""/>
        <dsp:cNvSpPr/>
      </dsp:nvSpPr>
      <dsp:spPr>
        <a:xfrm rot="5400000">
          <a:off x="4593141" y="-645223"/>
          <a:ext cx="889768" cy="474167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Zvětráváním starších hornin, které jsou přeneseny  na jiné místo, kde se usazují.</a:t>
          </a:r>
          <a:endParaRPr lang="cs-CZ" sz="1700" kern="1200" dirty="0"/>
        </a:p>
      </dsp:txBody>
      <dsp:txXfrm rot="-5400000">
        <a:off x="2667190" y="1324163"/>
        <a:ext cx="4698236" cy="802898"/>
      </dsp:txXfrm>
    </dsp:sp>
    <dsp:sp modelId="{1D417F0C-31AB-490F-9181-B8B05D56B2DA}">
      <dsp:nvSpPr>
        <dsp:cNvPr id="0" name=""/>
        <dsp:cNvSpPr/>
      </dsp:nvSpPr>
      <dsp:spPr>
        <a:xfrm>
          <a:off x="0" y="1169506"/>
          <a:ext cx="2667190" cy="111221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USAZENÉ</a:t>
          </a:r>
          <a:endParaRPr lang="cs-CZ" sz="3100" kern="1200" dirty="0"/>
        </a:p>
      </dsp:txBody>
      <dsp:txXfrm>
        <a:off x="54294" y="1223800"/>
        <a:ext cx="2558602" cy="1003623"/>
      </dsp:txXfrm>
    </dsp:sp>
    <dsp:sp modelId="{4D3A321E-86E4-4BA9-9CF4-5009185AEBDC}">
      <dsp:nvSpPr>
        <dsp:cNvPr id="0" name=""/>
        <dsp:cNvSpPr/>
      </dsp:nvSpPr>
      <dsp:spPr>
        <a:xfrm rot="5400000">
          <a:off x="4593141" y="522598"/>
          <a:ext cx="889768" cy="474167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Přeměnou vyvřelých a usazených hornin v důsledku působení tlaku a tepla v nitru  Země.</a:t>
          </a:r>
          <a:endParaRPr lang="cs-CZ" sz="1700" kern="1200" dirty="0"/>
        </a:p>
      </dsp:txBody>
      <dsp:txXfrm rot="-5400000">
        <a:off x="2667190" y="2491985"/>
        <a:ext cx="4698236" cy="802898"/>
      </dsp:txXfrm>
    </dsp:sp>
    <dsp:sp modelId="{267C648D-EFA9-4779-B576-7A4A79210774}">
      <dsp:nvSpPr>
        <dsp:cNvPr id="0" name=""/>
        <dsp:cNvSpPr/>
      </dsp:nvSpPr>
      <dsp:spPr>
        <a:xfrm>
          <a:off x="0" y="2337328"/>
          <a:ext cx="2667190" cy="111221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PŘEMĚNĚNÉ</a:t>
          </a:r>
          <a:endParaRPr lang="cs-CZ" sz="3100" kern="1200" dirty="0"/>
        </a:p>
      </dsp:txBody>
      <dsp:txXfrm>
        <a:off x="54294" y="2391622"/>
        <a:ext cx="2558602" cy="10036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327E5-CB17-493B-ABDE-94BB9DF397A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47398-4954-4A6D-B655-B1217568AB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327E5-CB17-493B-ABDE-94BB9DF397A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47398-4954-4A6D-B655-B1217568ABA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327E5-CB17-493B-ABDE-94BB9DF397A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47398-4954-4A6D-B655-B1217568AB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327E5-CB17-493B-ABDE-94BB9DF397A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47398-4954-4A6D-B655-B1217568ABA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327E5-CB17-493B-ABDE-94BB9DF397A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47398-4954-4A6D-B655-B1217568AB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327E5-CB17-493B-ABDE-94BB9DF397A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47398-4954-4A6D-B655-B1217568AB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327E5-CB17-493B-ABDE-94BB9DF397A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47398-4954-4A6D-B655-B1217568AB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327E5-CB17-493B-ABDE-94BB9DF397A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47398-4954-4A6D-B655-B1217568ABA7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327E5-CB17-493B-ABDE-94BB9DF397A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47398-4954-4A6D-B655-B1217568ABA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327E5-CB17-493B-ABDE-94BB9DF397A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47398-4954-4A6D-B655-B1217568AB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327E5-CB17-493B-ABDE-94BB9DF397A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47398-4954-4A6D-B655-B1217568ABA7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B49327E5-CB17-493B-ABDE-94BB9DF397A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F1647398-4954-4A6D-B655-B1217568ABA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g"/><Relationship Id="rId4" Type="http://schemas.openxmlformats.org/officeDocument/2006/relationships/image" Target="../media/image16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9124605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4528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7219" y="3328988"/>
            <a:ext cx="2857500" cy="2143125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MINERÁLY A HORNINY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95182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</a:t>
            </a:r>
            <a:r>
              <a:rPr lang="cs-CZ" dirty="0" smtClean="0"/>
              <a:t>. ročníku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Slouží k výkladu.</a:t>
            </a:r>
          </a:p>
          <a:p>
            <a:r>
              <a:rPr lang="cs-CZ" dirty="0" smtClean="0"/>
              <a:t>Seznamuje žáky se základními poznatky o minerálech a horninách.</a:t>
            </a:r>
          </a:p>
          <a:p>
            <a:r>
              <a:rPr lang="cs-CZ" dirty="0" smtClean="0"/>
              <a:t>Obsahuje řadu fotografií.</a:t>
            </a:r>
          </a:p>
          <a:p>
            <a:r>
              <a:rPr lang="cs-CZ" dirty="0" smtClean="0"/>
              <a:t>Je vhodné ji doplnit ukázkami ze školní sbírky minerálů a hornin.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47921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Tvoří povrch naší planety.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MINERÁLY A HORNINY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3861048"/>
            <a:ext cx="1228725" cy="18573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4127748"/>
            <a:ext cx="2381250" cy="15906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4470648"/>
            <a:ext cx="2133600" cy="12477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10330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Vyskytují se jako součást hornin nebo samostatně.</a:t>
            </a:r>
          </a:p>
          <a:p>
            <a:r>
              <a:rPr lang="cs-CZ" dirty="0" smtClean="0"/>
              <a:t>Ložiska nerostných surovin.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MINERÁLY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3933056"/>
            <a:ext cx="1974886" cy="161314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454987" y="572396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ožiska kaolinu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29188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Nejrozšířenější minerál, bývá součást hornin.</a:t>
            </a:r>
          </a:p>
          <a:p>
            <a:r>
              <a:rPr lang="cs-CZ" dirty="0" smtClean="0"/>
              <a:t>Může být různě </a:t>
            </a:r>
            <a:r>
              <a:rPr lang="cs-CZ" dirty="0" smtClean="0"/>
              <a:t>zbarvený - hnědě </a:t>
            </a:r>
            <a:r>
              <a:rPr lang="cs-CZ" dirty="0" smtClean="0"/>
              <a:t>nebo fialově.</a:t>
            </a:r>
          </a:p>
          <a:p>
            <a:r>
              <a:rPr lang="cs-CZ" dirty="0" smtClean="0"/>
              <a:t>Čirý křemen se nazývá </a:t>
            </a:r>
            <a:r>
              <a:rPr lang="cs-CZ" dirty="0" smtClean="0">
                <a:solidFill>
                  <a:srgbClr val="FF0000"/>
                </a:solidFill>
              </a:rPr>
              <a:t>křišťál.</a:t>
            </a: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Z křemenného písku 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se vyrábí sklo.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KŘEMEN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78862"/>
            <a:ext cx="2857500" cy="21431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1116" y="3645024"/>
            <a:ext cx="2857500" cy="21431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4567497"/>
            <a:ext cx="2857500" cy="19526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513287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Všechny horniny jsou tvořeny souborem zrn jednoho nebo více minerálů.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HORNINY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8411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5526358"/>
              </p:ext>
            </p:extLst>
          </p:nvPr>
        </p:nvGraphicFramePr>
        <p:xfrm>
          <a:off x="871538" y="2674938"/>
          <a:ext cx="7408862" cy="34512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332656"/>
            <a:ext cx="8229600" cy="1252728"/>
          </a:xfrm>
        </p:spPr>
        <p:txBody>
          <a:bodyPr/>
          <a:lstStyle/>
          <a:p>
            <a:r>
              <a:rPr lang="cs-CZ" dirty="0" smtClean="0"/>
              <a:t>HORNINY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4294967295"/>
          </p:nvPr>
        </p:nvSpPr>
        <p:spPr>
          <a:xfrm>
            <a:off x="2267744" y="1412776"/>
            <a:ext cx="4968552" cy="864096"/>
          </a:xfrm>
        </p:spPr>
        <p:txBody>
          <a:bodyPr/>
          <a:lstStyle/>
          <a:p>
            <a:r>
              <a:rPr lang="cs-CZ" dirty="0" smtClean="0"/>
              <a:t>PODLE ZPŮSOBU VZNIKU DĚLÍME NA  TŘI SKUPINY.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32509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zemský povrch se dostávají při sopečné činnosti.</a:t>
            </a:r>
          </a:p>
          <a:p>
            <a:r>
              <a:rPr lang="cs-CZ" dirty="0" smtClean="0"/>
              <a:t>ŽULA-používá se jako stavební kámen.</a:t>
            </a:r>
          </a:p>
          <a:p>
            <a:r>
              <a:rPr lang="cs-CZ" dirty="0" smtClean="0"/>
              <a:t>Skládá se z nerostů KŘEMENE, ŽIVCE a SLÍDY.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VYVŘELÉ HORNINY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4221088"/>
            <a:ext cx="2857500" cy="21431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6350" y="4541092"/>
            <a:ext cx="2857500" cy="17811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291605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Mohou být sypké jako např. PÍSEK nebo zpevněné např. PÍSKOVEC.</a:t>
            </a:r>
          </a:p>
          <a:p>
            <a:r>
              <a:rPr lang="cs-CZ" dirty="0" smtClean="0"/>
              <a:t>VÁPENEC - usazováním </a:t>
            </a:r>
            <a:r>
              <a:rPr lang="cs-CZ" dirty="0" smtClean="0"/>
              <a:t>pevných zbytků odumřelých živočichů a rostlin, bělavá nebo šedavá barva. Výroba vápna a cementu.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USAZENÉ HORNINY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4869160"/>
            <a:ext cx="1419225" cy="1524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772816"/>
            <a:ext cx="1524000" cy="742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4365103"/>
            <a:ext cx="1552575" cy="22002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4869160"/>
            <a:ext cx="1524000" cy="14001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526065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MRAMOR-přeměnou vápenců v hlubinách.</a:t>
            </a:r>
          </a:p>
          <a:p>
            <a:r>
              <a:rPr lang="cs-CZ" dirty="0" smtClean="0"/>
              <a:t>Lze ho dobře leštit a bývá krásně zbarven.</a:t>
            </a:r>
          </a:p>
          <a:p>
            <a:r>
              <a:rPr lang="cs-CZ" dirty="0" smtClean="0"/>
              <a:t>Ozdoba schodišť, sálů, sochy.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PŘEMĚNĚNÉ HORNINY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4365104"/>
            <a:ext cx="2857500" cy="21431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0737" y="3650729"/>
            <a:ext cx="2657475" cy="2857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699745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UHLÍ, ROPA, ZEMNÍ PLYN</a:t>
            </a:r>
          </a:p>
          <a:p>
            <a:r>
              <a:rPr lang="cs-CZ" dirty="0" smtClean="0"/>
              <a:t>ROPA - vznikla </a:t>
            </a:r>
            <a:r>
              <a:rPr lang="cs-CZ" dirty="0" smtClean="0"/>
              <a:t>z živočišných a rostlinných těl.</a:t>
            </a:r>
          </a:p>
          <a:p>
            <a:r>
              <a:rPr lang="cs-CZ" dirty="0" smtClean="0"/>
              <a:t>V elektrárnách elektrická energie.</a:t>
            </a:r>
          </a:p>
          <a:p>
            <a:r>
              <a:rPr lang="cs-CZ" dirty="0" smtClean="0"/>
              <a:t>Jiné </a:t>
            </a:r>
            <a:r>
              <a:rPr lang="cs-CZ" dirty="0" smtClean="0"/>
              <a:t>zdroje - vodní</a:t>
            </a:r>
            <a:r>
              <a:rPr lang="cs-CZ" dirty="0" smtClean="0"/>
              <a:t>, větrné a solární elektrárny.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ENERGETICKÉ SUROVINY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4797152"/>
            <a:ext cx="2857500" cy="15430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4497114"/>
            <a:ext cx="2857500" cy="21431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268310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http://microsoft.com</a:t>
            </a:r>
            <a:endParaRPr lang="cs-CZ" dirty="0" smtClean="0"/>
          </a:p>
          <a:p>
            <a:r>
              <a:rPr lang="cs-CZ" sz="2000" dirty="0"/>
              <a:t>MGR.VĚRA ŠTIKOVÁ. </a:t>
            </a:r>
            <a:r>
              <a:rPr lang="cs-CZ" sz="2000" i="1" dirty="0"/>
              <a:t>Člověk a jeho svět</a:t>
            </a:r>
            <a:r>
              <a:rPr lang="cs-CZ" sz="2000" dirty="0"/>
              <a:t>: </a:t>
            </a:r>
            <a:r>
              <a:rPr lang="cs-CZ" sz="2000" i="1" dirty="0"/>
              <a:t>Přírodověda pro 4.ročník</a:t>
            </a:r>
            <a:r>
              <a:rPr lang="cs-CZ" sz="2000" dirty="0"/>
              <a:t>. druhé vydání. Nový Malín: NOVÁ </a:t>
            </a:r>
            <a:r>
              <a:rPr lang="cs-CZ" sz="2000" dirty="0" err="1"/>
              <a:t>ŠKOLA,s.r.o</a:t>
            </a:r>
            <a:r>
              <a:rPr lang="cs-CZ" sz="2000" dirty="0"/>
              <a:t>., 2011. ISBN 978-80-7289-211-2. </a:t>
            </a:r>
          </a:p>
          <a:p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46614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103</TotalTime>
  <Words>325</Words>
  <Application>Microsoft Office PowerPoint</Application>
  <PresentationFormat>Předvádění na obrazovce (4:3)</PresentationFormat>
  <Paragraphs>52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Vlnění</vt:lpstr>
      <vt:lpstr>Prezentace aplikace PowerPoint</vt:lpstr>
      <vt:lpstr>MINERÁLY A HORNINY</vt:lpstr>
      <vt:lpstr>ANOTACE</vt:lpstr>
      <vt:lpstr>MINERÁLY A HORNINY</vt:lpstr>
      <vt:lpstr>MINERÁLY</vt:lpstr>
      <vt:lpstr>KŘEMEN</vt:lpstr>
      <vt:lpstr>HORNINY</vt:lpstr>
      <vt:lpstr>HORNINY</vt:lpstr>
      <vt:lpstr>VYVŘELÉ HORNINY</vt:lpstr>
      <vt:lpstr>USAZENÉ HORNINY</vt:lpstr>
      <vt:lpstr>PŘEMĚNĚNÉ HORNINY</vt:lpstr>
      <vt:lpstr>ENERGETICKÉ SUROVINY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Kačenka</dc:creator>
  <cp:lastModifiedBy>Martin Králík</cp:lastModifiedBy>
  <cp:revision>21</cp:revision>
  <dcterms:created xsi:type="dcterms:W3CDTF">2012-01-30T17:08:56Z</dcterms:created>
  <dcterms:modified xsi:type="dcterms:W3CDTF">2012-04-03T21:15:02Z</dcterms:modified>
</cp:coreProperties>
</file>