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VY_32_INOVACE_14_Přírodověda 4.ročník_Vlastnosti látek I.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Vlastnosti látek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800F30-6637-4E48-9646-1E8CD382471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CC56DEB-B280-4B51-B0BD-17C112515115}" type="presOf" srcId="{D1D4F407-5343-4D3F-B5B9-D407B03CAEB4}" destId="{AED2198E-93D5-4001-81B4-73124B309672}" srcOrd="1" destOrd="0" presId="urn:microsoft.com/office/officeart/2005/8/layout/target3"/>
    <dgm:cxn modelId="{B8EEFEBD-B208-47A1-8D31-E2C4587DA4F7}" type="presOf" srcId="{4C35D32F-0EAB-4CD7-82EE-45574DC2A586}" destId="{8BEBB6EC-1DAA-4CAC-8A25-BC0FCBD5DBD5}" srcOrd="0" destOrd="0" presId="urn:microsoft.com/office/officeart/2005/8/layout/target3"/>
    <dgm:cxn modelId="{D2521E56-2086-450B-B824-C762126A7668}" type="presOf" srcId="{B651F6E3-6281-48DB-9319-2AEAFDAE7572}" destId="{6BB5E863-4638-4E1D-BFDE-399D028AC4ED}" srcOrd="1" destOrd="0" presId="urn:microsoft.com/office/officeart/2005/8/layout/target3"/>
    <dgm:cxn modelId="{F1CAEE68-A260-45D5-8AC6-2491FB3333CC}" type="presOf" srcId="{D1D4F407-5343-4D3F-B5B9-D407B03CAEB4}" destId="{D005CE8C-CC26-4C3E-AC11-E15060ECD759}" srcOrd="0" destOrd="0" presId="urn:microsoft.com/office/officeart/2005/8/layout/target3"/>
    <dgm:cxn modelId="{5ADCB607-CD15-4AB1-8838-D412CFAAC0D0}" type="presOf" srcId="{D1B46980-6531-4606-95E6-44980827E919}" destId="{2BE915AB-18AA-4053-B92C-3BFC9ED204BB}" srcOrd="1" destOrd="0" presId="urn:microsoft.com/office/officeart/2005/8/layout/target3"/>
    <dgm:cxn modelId="{CD352198-EF3A-479D-B4B3-1446516875C1}" type="presOf" srcId="{4C35D32F-0EAB-4CD7-82EE-45574DC2A586}" destId="{890E4F0B-2866-4A3F-A3C7-2A14B1797930}" srcOrd="1" destOrd="0" presId="urn:microsoft.com/office/officeart/2005/8/layout/target3"/>
    <dgm:cxn modelId="{9704CFBF-560E-41A0-B319-1A3C37AE8446}" type="presOf" srcId="{D8197B8C-B260-4A16-BDF4-0947B075E274}" destId="{5A5FFA88-C948-4069-8E93-59FA12366E83}" srcOrd="1" destOrd="0" presId="urn:microsoft.com/office/officeart/2005/8/layout/target3"/>
    <dgm:cxn modelId="{2016749E-1717-4219-9987-1F62FF4DC70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53B79CB-45DB-4E48-9032-35AF574ECBC8}" type="presOf" srcId="{D1B46980-6531-4606-95E6-44980827E919}" destId="{6140AFEC-043D-4C43-A2F9-D0F5331DF3A3}" srcOrd="0" destOrd="0" presId="urn:microsoft.com/office/officeart/2005/8/layout/target3"/>
    <dgm:cxn modelId="{2DE364D1-B310-49D6-A9A1-84ACADAE0325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DB69D0F-AF2E-4D7A-9F91-6906EECC52DA}" type="presParOf" srcId="{333A1088-737F-45CB-B68E-254E46348037}" destId="{F5ABB229-8D3B-4694-996A-96F23CF14429}" srcOrd="0" destOrd="0" presId="urn:microsoft.com/office/officeart/2005/8/layout/target3"/>
    <dgm:cxn modelId="{73E308E1-FB49-4B9D-B74B-FA2BA2357670}" type="presParOf" srcId="{333A1088-737F-45CB-B68E-254E46348037}" destId="{F41139FD-01EE-4571-8B17-4FB00FC51163}" srcOrd="1" destOrd="0" presId="urn:microsoft.com/office/officeart/2005/8/layout/target3"/>
    <dgm:cxn modelId="{834055BD-843B-44C8-9DE8-ECC5690AEE2C}" type="presParOf" srcId="{333A1088-737F-45CB-B68E-254E46348037}" destId="{D005CE8C-CC26-4C3E-AC11-E15060ECD759}" srcOrd="2" destOrd="0" presId="urn:microsoft.com/office/officeart/2005/8/layout/target3"/>
    <dgm:cxn modelId="{4C1919DB-0BD3-4991-9597-2B733D37C2D0}" type="presParOf" srcId="{333A1088-737F-45CB-B68E-254E46348037}" destId="{2C702D82-9B77-49B7-9568-BB8EB47C3372}" srcOrd="3" destOrd="0" presId="urn:microsoft.com/office/officeart/2005/8/layout/target3"/>
    <dgm:cxn modelId="{B2E8EEF3-4FDA-464D-8C3E-575FE14100A1}" type="presParOf" srcId="{333A1088-737F-45CB-B68E-254E46348037}" destId="{A52A0455-90FF-4808-ABD0-F02540D31D5A}" srcOrd="4" destOrd="0" presId="urn:microsoft.com/office/officeart/2005/8/layout/target3"/>
    <dgm:cxn modelId="{B677B5B6-EA70-45DC-BAFE-C4607BA3BEA5}" type="presParOf" srcId="{333A1088-737F-45CB-B68E-254E46348037}" destId="{6140AFEC-043D-4C43-A2F9-D0F5331DF3A3}" srcOrd="5" destOrd="0" presId="urn:microsoft.com/office/officeart/2005/8/layout/target3"/>
    <dgm:cxn modelId="{B11C2098-9441-479E-B90E-BA9AB9FB8387}" type="presParOf" srcId="{333A1088-737F-45CB-B68E-254E46348037}" destId="{9358AC05-5D7D-4327-9F80-1AD486AEA664}" srcOrd="6" destOrd="0" presId="urn:microsoft.com/office/officeart/2005/8/layout/target3"/>
    <dgm:cxn modelId="{FD3A5B39-E2AD-44E3-AAEF-F7227EB97ED9}" type="presParOf" srcId="{333A1088-737F-45CB-B68E-254E46348037}" destId="{313FC574-E1CD-4FB4-B054-0B805CE0447D}" srcOrd="7" destOrd="0" presId="urn:microsoft.com/office/officeart/2005/8/layout/target3"/>
    <dgm:cxn modelId="{A210FB47-F964-4774-9F27-264FDF06AD86}" type="presParOf" srcId="{333A1088-737F-45CB-B68E-254E46348037}" destId="{619D679B-A015-4ECF-8348-D1034C574F40}" srcOrd="8" destOrd="0" presId="urn:microsoft.com/office/officeart/2005/8/layout/target3"/>
    <dgm:cxn modelId="{E352A7CC-C772-4BA3-BE10-067E96AE1F22}" type="presParOf" srcId="{333A1088-737F-45CB-B68E-254E46348037}" destId="{322283A8-4A27-4CDA-BAE3-F381106A9174}" srcOrd="9" destOrd="0" presId="urn:microsoft.com/office/officeart/2005/8/layout/target3"/>
    <dgm:cxn modelId="{E92E0D4B-3B8E-4725-8257-DAC70821656B}" type="presParOf" srcId="{333A1088-737F-45CB-B68E-254E46348037}" destId="{FFC9F71D-1B4F-4AD9-A4A6-86ADEFC8AF5C}" srcOrd="10" destOrd="0" presId="urn:microsoft.com/office/officeart/2005/8/layout/target3"/>
    <dgm:cxn modelId="{628236F6-4094-4B19-A719-4B9EE375B51A}" type="presParOf" srcId="{333A1088-737F-45CB-B68E-254E46348037}" destId="{25B08C86-7E15-44DC-BE7F-FFB55DD49D12}" srcOrd="11" destOrd="0" presId="urn:microsoft.com/office/officeart/2005/8/layout/target3"/>
    <dgm:cxn modelId="{D23F665B-29B7-4650-8EB0-B5E17B74E6C6}" type="presParOf" srcId="{333A1088-737F-45CB-B68E-254E46348037}" destId="{76644BE8-9D7C-4C09-B250-3D10AF48CBB7}" srcOrd="12" destOrd="0" presId="urn:microsoft.com/office/officeart/2005/8/layout/target3"/>
    <dgm:cxn modelId="{D59C72CF-E379-4D19-89D7-5AE2D0C68379}" type="presParOf" srcId="{333A1088-737F-45CB-B68E-254E46348037}" destId="{EE85B701-7295-41C0-BA7A-34D3756A2AE6}" srcOrd="13" destOrd="0" presId="urn:microsoft.com/office/officeart/2005/8/layout/target3"/>
    <dgm:cxn modelId="{CBDED7AF-48E6-4D75-80E9-82FC48BEC692}" type="presParOf" srcId="{333A1088-737F-45CB-B68E-254E46348037}" destId="{8BEBB6EC-1DAA-4CAC-8A25-BC0FCBD5DBD5}" srcOrd="14" destOrd="0" presId="urn:microsoft.com/office/officeart/2005/8/layout/target3"/>
    <dgm:cxn modelId="{4B7743DE-81B8-446C-B53B-7304AAC4798B}" type="presParOf" srcId="{333A1088-737F-45CB-B68E-254E46348037}" destId="{AED2198E-93D5-4001-81B4-73124B309672}" srcOrd="15" destOrd="0" presId="urn:microsoft.com/office/officeart/2005/8/layout/target3"/>
    <dgm:cxn modelId="{C749FE1C-6751-45E0-9AC8-998B742FDBA3}" type="presParOf" srcId="{333A1088-737F-45CB-B68E-254E46348037}" destId="{2BE915AB-18AA-4053-B92C-3BFC9ED204BB}" srcOrd="16" destOrd="0" presId="urn:microsoft.com/office/officeart/2005/8/layout/target3"/>
    <dgm:cxn modelId="{DAB751B5-8029-490B-A542-F4978DEE8AB4}" type="presParOf" srcId="{333A1088-737F-45CB-B68E-254E46348037}" destId="{6BB5E863-4638-4E1D-BFDE-399D028AC4ED}" srcOrd="17" destOrd="0" presId="urn:microsoft.com/office/officeart/2005/8/layout/target3"/>
    <dgm:cxn modelId="{B14B74BE-4C98-42A8-A2C5-8C531C607536}" type="presParOf" srcId="{333A1088-737F-45CB-B68E-254E46348037}" destId="{5A5FFA88-C948-4069-8E93-59FA12366E83}" srcOrd="18" destOrd="0" presId="urn:microsoft.com/office/officeart/2005/8/layout/target3"/>
    <dgm:cxn modelId="{FEA50674-D305-45A8-828B-58C28603476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VY_32_INOVACE_14_Přírodověda 4.ročník_Vlastnosti látek I.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Vlastnosti látek 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9980779-3988-4E00-9E78-3FB3F65926D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534F142-FAD4-4173-9AFD-F8FBB3C9AE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image" Target="../media/image23.jpg"/><Relationship Id="rId7" Type="http://schemas.openxmlformats.org/officeDocument/2006/relationships/image" Target="../media/image27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326484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015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LÁTEK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DÉLKA, HMOTNOST, TEPLOTA, ČAS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4868391"/>
            <a:ext cx="1524000" cy="10096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611216"/>
            <a:ext cx="1514475" cy="152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31996"/>
            <a:ext cx="971628" cy="15841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620688"/>
            <a:ext cx="2292846" cy="2292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590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Žáci si zopakují poznatky z matematiky a prvouky 3. třídy. </a:t>
            </a:r>
          </a:p>
          <a:p>
            <a:r>
              <a:rPr lang="cs-CZ" dirty="0" smtClean="0"/>
              <a:t>Tuto prezentaci je vhodné doplnit praktickým cvičením – měření</a:t>
            </a:r>
            <a:r>
              <a:rPr lang="cs-CZ" smtClean="0"/>
              <a:t>, vážení.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859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507288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</a:t>
            </a:r>
            <a:r>
              <a:rPr lang="cs-CZ" dirty="0" smtClean="0"/>
              <a:t>. MĚŘÍCÍ PŘÍSTROJE - délkové měřidlo - délka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</a:t>
            </a:r>
            <a:r>
              <a:rPr lang="cs-CZ" dirty="0" smtClean="0"/>
              <a:t>váha - hmotnost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dirty="0" smtClean="0"/>
              <a:t>teploměr - teplota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dirty="0" smtClean="0"/>
              <a:t>hodinky - čas</a:t>
            </a:r>
            <a:r>
              <a:rPr lang="cs-CZ" dirty="0" smtClean="0"/>
              <a:t>.</a:t>
            </a:r>
          </a:p>
          <a:p>
            <a:r>
              <a:rPr lang="cs-CZ" dirty="0" smtClean="0"/>
              <a:t>2</a:t>
            </a:r>
            <a:r>
              <a:rPr lang="cs-CZ" dirty="0" smtClean="0"/>
              <a:t>. VELIKOST </a:t>
            </a:r>
            <a:r>
              <a:rPr lang="cs-CZ" dirty="0" smtClean="0"/>
              <a:t>(délka, hmotnost, teplota, čas</a:t>
            </a:r>
            <a:r>
              <a:rPr lang="cs-CZ" dirty="0" smtClean="0"/>
              <a:t>) –VELIČINY - pevně </a:t>
            </a:r>
            <a:r>
              <a:rPr lang="cs-CZ" dirty="0" smtClean="0"/>
              <a:t>stanovená JEDNOTKA.</a:t>
            </a:r>
          </a:p>
          <a:p>
            <a:endParaRPr lang="cs-CZ" dirty="0"/>
          </a:p>
          <a:p>
            <a:r>
              <a:rPr lang="cs-CZ" dirty="0" smtClean="0"/>
              <a:t>ZÁKLADNÍ </a:t>
            </a:r>
            <a:r>
              <a:rPr lang="cs-CZ" dirty="0" smtClean="0"/>
              <a:t>JEDNOTKY - Mezinárodní </a:t>
            </a:r>
            <a:r>
              <a:rPr lang="cs-CZ" dirty="0" smtClean="0"/>
              <a:t>soustava jednotek (SI).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228" y="620688"/>
            <a:ext cx="1234786" cy="14138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935099"/>
            <a:ext cx="1015174" cy="10994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7014" y="2780927"/>
            <a:ext cx="1516187" cy="12440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42066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 - </a:t>
            </a:r>
            <a:r>
              <a:rPr lang="cs-CZ" dirty="0" smtClean="0"/>
              <a:t>délková měřidla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190750"/>
            <a:ext cx="1524000" cy="1009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8536" y="2346771"/>
            <a:ext cx="2066925" cy="1466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1148" y="3154542"/>
            <a:ext cx="1143000" cy="1019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833540"/>
            <a:ext cx="2049016" cy="2049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6711" y="4653136"/>
            <a:ext cx="2857500" cy="771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0098" y="760095"/>
            <a:ext cx="1562100" cy="1809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4283968" y="5882556"/>
            <a:ext cx="3970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Víte, co je to krokoměr a k čemu se používá?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7682648" y="1122439"/>
            <a:ext cx="1224136" cy="1085061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87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jednotkou délky je</a:t>
            </a:r>
          </a:p>
          <a:p>
            <a:endParaRPr lang="cs-CZ" dirty="0"/>
          </a:p>
          <a:p>
            <a:r>
              <a:rPr lang="cs-CZ" dirty="0" smtClean="0"/>
              <a:t>Další jednotky délky jsou:  milimetr (mm)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centimetr (cm)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decimetr (dm)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kilometr (km)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2276872"/>
            <a:ext cx="2519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eden metr (1m).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1859632"/>
            <a:ext cx="1296144" cy="129614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028656" y="379742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81056" y="394982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357301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00464" y="372541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071864" y="3324334"/>
            <a:ext cx="2528664" cy="19048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5621" y="3467141"/>
            <a:ext cx="1885950" cy="16192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276766"/>
            <a:ext cx="2857500" cy="21431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25517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ZOPAKUJTE SI PŘEVODY JEDNOTEK DÉLKY: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 cm =……….mm</a:t>
            </a:r>
          </a:p>
          <a:p>
            <a:r>
              <a:rPr lang="cs-CZ" dirty="0" smtClean="0"/>
              <a:t>1 dm =……….cm</a:t>
            </a:r>
          </a:p>
          <a:p>
            <a:r>
              <a:rPr lang="cs-CZ" dirty="0" smtClean="0"/>
              <a:t>1 dm =……….mm</a:t>
            </a:r>
          </a:p>
          <a:p>
            <a:r>
              <a:rPr lang="cs-CZ" dirty="0" smtClean="0"/>
              <a:t>1 m =………..dm</a:t>
            </a:r>
          </a:p>
          <a:p>
            <a:r>
              <a:rPr lang="cs-CZ" dirty="0" smtClean="0"/>
              <a:t>1 m =…………cm</a:t>
            </a:r>
          </a:p>
          <a:p>
            <a:r>
              <a:rPr lang="cs-CZ" dirty="0" smtClean="0"/>
              <a:t>1 m =…………mm</a:t>
            </a:r>
          </a:p>
          <a:p>
            <a:r>
              <a:rPr lang="cs-CZ" dirty="0" smtClean="0"/>
              <a:t>1 km =……….m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 cm = 10 mm</a:t>
            </a:r>
          </a:p>
          <a:p>
            <a:r>
              <a:rPr lang="cs-CZ" dirty="0" smtClean="0"/>
              <a:t>1 dm = 10 cm</a:t>
            </a:r>
          </a:p>
          <a:p>
            <a:r>
              <a:rPr lang="cs-CZ" dirty="0" smtClean="0"/>
              <a:t>1 dm = 100 mm</a:t>
            </a:r>
          </a:p>
          <a:p>
            <a:r>
              <a:rPr lang="cs-CZ" dirty="0" smtClean="0"/>
              <a:t>1  m = 10 dm</a:t>
            </a:r>
          </a:p>
          <a:p>
            <a:r>
              <a:rPr lang="cs-CZ" dirty="0" smtClean="0"/>
              <a:t>1 m = 100 cm</a:t>
            </a:r>
          </a:p>
          <a:p>
            <a:r>
              <a:rPr lang="cs-CZ" dirty="0" smtClean="0"/>
              <a:t>1 m = 1 000 mm</a:t>
            </a:r>
          </a:p>
          <a:p>
            <a:r>
              <a:rPr lang="cs-CZ" dirty="0" smtClean="0"/>
              <a:t>1 km = 1 000 m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7856" y="3789040"/>
            <a:ext cx="161925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9563" y="4160662"/>
            <a:ext cx="2068404" cy="21733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4716016" y="2276872"/>
            <a:ext cx="4321951" cy="44644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4231" y="3383909"/>
            <a:ext cx="2514600" cy="188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60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HMOTNOST - váhy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492896"/>
            <a:ext cx="2066925" cy="1543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1885950" cy="1733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692696"/>
            <a:ext cx="1524000" cy="1476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34411"/>
            <a:ext cx="2114550" cy="1943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365104"/>
            <a:ext cx="2857500" cy="18954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636912"/>
            <a:ext cx="1524000" cy="1047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6675" y="4428197"/>
            <a:ext cx="1390650" cy="152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964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jednotkou hmotnosti je jeden kilogram </a:t>
            </a:r>
          </a:p>
          <a:p>
            <a:r>
              <a:rPr lang="cs-CZ" dirty="0" smtClean="0"/>
              <a:t>                                                                  (1 kg)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Další jednotky hmotnosti : gram (g)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metrický cent (q)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tuna (t)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060848"/>
            <a:ext cx="2517179" cy="11975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5116015" y="4077072"/>
            <a:ext cx="3525291" cy="16561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160" y="4333664"/>
            <a:ext cx="1143000" cy="1143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771814"/>
            <a:ext cx="2857500" cy="1409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30586"/>
            <a:ext cx="1584176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82798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ZOPAKUJTE SI PŘEVODY JEDNOTEK VÁHY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 kg =…………g</a:t>
            </a:r>
          </a:p>
          <a:p>
            <a:endParaRPr lang="cs-CZ" dirty="0"/>
          </a:p>
          <a:p>
            <a:r>
              <a:rPr lang="cs-CZ" dirty="0" smtClean="0"/>
              <a:t>1 q =…………..kg</a:t>
            </a:r>
          </a:p>
          <a:p>
            <a:endParaRPr lang="cs-CZ" dirty="0"/>
          </a:p>
          <a:p>
            <a:r>
              <a:rPr lang="cs-CZ" dirty="0" smtClean="0"/>
              <a:t>1 t =……………kg</a:t>
            </a:r>
          </a:p>
          <a:p>
            <a:endParaRPr lang="cs-CZ" dirty="0"/>
          </a:p>
          <a:p>
            <a:r>
              <a:rPr lang="cs-CZ" dirty="0" smtClean="0"/>
              <a:t>1 t =…………….q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 kg = 1 000 g</a:t>
            </a:r>
          </a:p>
          <a:p>
            <a:endParaRPr lang="cs-CZ" dirty="0"/>
          </a:p>
          <a:p>
            <a:r>
              <a:rPr lang="cs-CZ" dirty="0" smtClean="0"/>
              <a:t>1 q = 100 kg</a:t>
            </a:r>
          </a:p>
          <a:p>
            <a:endParaRPr lang="cs-CZ" dirty="0"/>
          </a:p>
          <a:p>
            <a:r>
              <a:rPr lang="cs-CZ" dirty="0" smtClean="0"/>
              <a:t>1 t = 1 000 kg</a:t>
            </a:r>
          </a:p>
          <a:p>
            <a:endParaRPr lang="cs-CZ" dirty="0"/>
          </a:p>
          <a:p>
            <a:r>
              <a:rPr lang="cs-CZ" dirty="0" smtClean="0"/>
              <a:t>1 t = 10 q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797152"/>
            <a:ext cx="1944216" cy="1944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420888"/>
            <a:ext cx="1162050" cy="261937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788024" y="2348880"/>
            <a:ext cx="4032448" cy="43924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1198" y="3609892"/>
            <a:ext cx="2118131" cy="158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24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MGR.VĚRA 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druhé 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978-80-7289-211-2.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173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</TotalTime>
  <Words>351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Prezentace aplikace PowerPoint</vt:lpstr>
      <vt:lpstr>VLASTNOSTI LÁTEK I.</vt:lpstr>
      <vt:lpstr>ANOTACE</vt:lpstr>
      <vt:lpstr>MĚŘENÍ</vt:lpstr>
      <vt:lpstr>DÉLKA - délková měřidla</vt:lpstr>
      <vt:lpstr>JEDNOTKY DÉLKY</vt:lpstr>
      <vt:lpstr>ZOPAKUJTE SI PŘEVODY JEDNOTEK DÉLKY:</vt:lpstr>
      <vt:lpstr>HMOTNOST - váhy</vt:lpstr>
      <vt:lpstr>JEDNOTKY HMOTNOSTI</vt:lpstr>
      <vt:lpstr>ZOPAKUJTE SI PŘEVODY JEDNOTEK VÁHY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27</cp:revision>
  <dcterms:created xsi:type="dcterms:W3CDTF">2012-02-01T18:12:46Z</dcterms:created>
  <dcterms:modified xsi:type="dcterms:W3CDTF">2012-04-03T20:47:19Z</dcterms:modified>
</cp:coreProperties>
</file>