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sldIdLst>
    <p:sldId id="256" r:id="rId2"/>
    <p:sldId id="257" r:id="rId3"/>
    <p:sldId id="260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5.ROČNÍK_17_mluvnické kategorie podstatných jmen a sloves, slovní druhy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</a:t>
          </a:r>
          <a:r>
            <a:rPr lang="cs-CZ" sz="1700" kern="1200" dirty="0" err="1" smtClean="0"/>
            <a:t>školy:ZÁKLADNÍ</a:t>
          </a:r>
          <a:r>
            <a:rPr lang="cs-CZ" sz="1700" kern="1200" dirty="0" smtClean="0"/>
            <a:t> ŠKOLA NOVÝ KOSTEL,OKRES CHEB</a:t>
          </a:r>
          <a:endParaRPr lang="cs-CZ" sz="17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/>
          </a:r>
          <a:br>
            <a:rPr lang="cs-CZ" sz="1700" kern="1200" dirty="0" smtClean="0"/>
          </a:br>
          <a:r>
            <a:rPr lang="cs-CZ" sz="1700" kern="1200" dirty="0" err="1" smtClean="0"/>
            <a:t>autor:VAŇOUSOVÁ</a:t>
          </a:r>
          <a:r>
            <a:rPr lang="cs-CZ" sz="1700" kern="1200" dirty="0" smtClean="0"/>
            <a:t> VĚRA</a:t>
          </a:r>
          <a:endParaRPr lang="cs-CZ" sz="17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/>
          </a:r>
          <a:br>
            <a:rPr lang="cs-CZ" sz="1700" kern="1200" dirty="0" smtClean="0"/>
          </a:br>
          <a:r>
            <a:rPr lang="cs-CZ" sz="1700" kern="1200" dirty="0" smtClean="0"/>
            <a:t>Název materiálu:</a:t>
          </a:r>
          <a:endParaRPr lang="cs-CZ" sz="17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 _32_INOVACE_ČESKÝ JAZYK PRO 5.ROČNÍK_17_mluvnické kategorie podstatných jmen a sloves, slovní druhy</a:t>
          </a:r>
          <a:endParaRPr lang="cs-CZ" sz="17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projektu:CZ.1.07/1.4.00/21.2737</a:t>
          </a:r>
          <a:endParaRPr lang="cs-CZ" sz="17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19.10.2011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80950448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 určování mluv. Kategorií u </a:t>
            </a:r>
            <a:r>
              <a:rPr lang="cs-CZ" dirty="0" err="1" smtClean="0">
                <a:solidFill>
                  <a:schemeClr val="tx1"/>
                </a:solidFill>
              </a:rPr>
              <a:t>podst</a:t>
            </a:r>
            <a:r>
              <a:rPr lang="cs-CZ" dirty="0" smtClean="0">
                <a:solidFill>
                  <a:schemeClr val="tx1"/>
                </a:solidFill>
              </a:rPr>
              <a:t>. Jmen a sloves a k určování slovních druhů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Náš malý Aleš odpoledne snědl dvě jablka a několik švestek.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12135116"/>
              </p:ext>
            </p:extLst>
          </p:nvPr>
        </p:nvGraphicFramePr>
        <p:xfrm>
          <a:off x="301625" y="1527175"/>
          <a:ext cx="8504238" cy="119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0423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Urči číslem nad slova  slovní druhy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Náš malý Aleš odpoledne snědl dvě jablka a několik švestek.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55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Náš malý Aleš odpoledne snědl dvě jablka a několik švestek.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10515233"/>
              </p:ext>
            </p:extLst>
          </p:nvPr>
        </p:nvGraphicFramePr>
        <p:xfrm>
          <a:off x="301625" y="1527175"/>
          <a:ext cx="8504238" cy="119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0423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Urči číslem nad slova  slovní druhy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3         2          1                6                   5            4         1          8        4                 1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Náš malý Aleš odpoledne snědl dvě jablka a několik švestek.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51520" y="1916832"/>
            <a:ext cx="84969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075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Vypiš z věty podstatná jména a slovesa a urči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10703684"/>
              </p:ext>
            </p:extLst>
          </p:nvPr>
        </p:nvGraphicFramePr>
        <p:xfrm>
          <a:off x="301625" y="1527175"/>
          <a:ext cx="850424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0848"/>
                <a:gridCol w="1700848"/>
                <a:gridCol w="1700848"/>
                <a:gridCol w="1700848"/>
                <a:gridCol w="17008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pod.jméno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sloveso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osoba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číslo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čas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3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Vypiš z věty podstatná jména a slovesa a urči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18893279"/>
              </p:ext>
            </p:extLst>
          </p:nvPr>
        </p:nvGraphicFramePr>
        <p:xfrm>
          <a:off x="301625" y="1527175"/>
          <a:ext cx="850424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0848"/>
                <a:gridCol w="1700848"/>
                <a:gridCol w="1700848"/>
                <a:gridCol w="1700848"/>
                <a:gridCol w="17008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pod.jméno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Aleš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 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jablka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švestek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sloveso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osoba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číslo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čas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snědl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79512" y="1909905"/>
            <a:ext cx="1440160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79712" y="1916832"/>
            <a:ext cx="1152128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07904" y="1916832"/>
            <a:ext cx="1224136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36096" y="1916832"/>
            <a:ext cx="1152128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164288" y="1916832"/>
            <a:ext cx="1080120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854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536</TotalTime>
  <Words>166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Administrativní</vt:lpstr>
      <vt:lpstr>Prezentace aplikace PowerPoint</vt:lpstr>
      <vt:lpstr>Náš malý Aleš odpoledne snědl dvě jablka a několik švestek.</vt:lpstr>
      <vt:lpstr>Náš malý Aleš odpoledne snědl dvě jablka a několik švestek.</vt:lpstr>
      <vt:lpstr>Vypiš z věty podstatná jména a slovesa a urči</vt:lpstr>
      <vt:lpstr>Vypiš z věty podstatná jména a slovesa a urči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59</cp:revision>
  <dcterms:created xsi:type="dcterms:W3CDTF">2011-10-11T06:33:29Z</dcterms:created>
  <dcterms:modified xsi:type="dcterms:W3CDTF">2011-10-19T13:35:32Z</dcterms:modified>
</cp:coreProperties>
</file>