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61" r:id="rId4"/>
    <p:sldId id="257" r:id="rId5"/>
    <p:sldId id="262" r:id="rId6"/>
    <p:sldId id="258" r:id="rId7"/>
    <p:sldId id="259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0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6.emf"/><Relationship Id="rId4" Type="http://schemas.openxmlformats.org/officeDocument/2006/relationships/package" Target="../embeddings/Prezentace_aplikace_Microsoft_PowerPoint1.pptx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6058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Zlínský kraj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 descr="C:\Users\OEM\Pictures\radh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522037"/>
            <a:ext cx="5112568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Pictures\radegast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67002"/>
            <a:ext cx="2038350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Pictures\radhost Cyril a Metoděj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3" y="3539750"/>
            <a:ext cx="1763688" cy="2508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6362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leží Česká republika v Evropě?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0200"/>
            <a:ext cx="7942518" cy="5332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2386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22407917"/>
              </p:ext>
            </p:extLst>
          </p:nvPr>
        </p:nvGraphicFramePr>
        <p:xfrm>
          <a:off x="467544" y="260648"/>
          <a:ext cx="8208912" cy="58326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9" name="Prezentace" r:id="rId4" imgW="4570501" imgH="3427618" progId="PowerPoint.Show.12">
                  <p:embed/>
                </p:oleObj>
              </mc:Choice>
              <mc:Fallback>
                <p:oleObj name="Prezentace" r:id="rId4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67544" y="260648"/>
                        <a:ext cx="8208912" cy="583264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Šipka dolů 4"/>
          <p:cNvSpPr/>
          <p:nvPr/>
        </p:nvSpPr>
        <p:spPr>
          <a:xfrm>
            <a:off x="3969644" y="2435740"/>
            <a:ext cx="484632" cy="978408"/>
          </a:xfrm>
          <a:prstGeom prst="downArrow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8293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leží Zlínský kraj v ČR?</a:t>
            </a:r>
            <a:endParaRPr lang="cs-CZ" dirty="0"/>
          </a:p>
        </p:txBody>
      </p:sp>
      <p:pic>
        <p:nvPicPr>
          <p:cNvPr id="2050" name="Picture 2" descr="C:\Users\OEM\Pictures\mapa-cr-slepa-kraje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85295"/>
            <a:ext cx="7905750" cy="4630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7288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OEM\Pictures\krajecr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7596336" y="4005064"/>
            <a:ext cx="484632" cy="97840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533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Zlínský kraj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Horopisně </a:t>
            </a:r>
            <a:r>
              <a:rPr lang="cs-CZ" sz="2000" dirty="0"/>
              <a:t>náleží území kraje k západním Karpatům. Podstatná část území je kopcovitá či hornatá, přičemž nejvyšší hřebeny leží na východě na hranici se Slovenskem. Na jihu jsou to Bílé Karpaty s nejvyšší horou Velká Javořina (970 </a:t>
            </a:r>
            <a:r>
              <a:rPr lang="cs-CZ" sz="2000" dirty="0" smtClean="0"/>
              <a:t>m). </a:t>
            </a:r>
            <a:r>
              <a:rPr lang="cs-CZ" sz="2000" dirty="0"/>
              <a:t>Na ně navazují Javorníky a posléze nejvyšší Moravskoslezské Beskydy, jejichž nejvyšší bod - Lysá hora - už ovšem leží na území sousedního Moravskoslezského kraje. Na západě a jihozápadě má kraj i úrodné nížiny - </a:t>
            </a:r>
            <a:r>
              <a:rPr lang="cs-CZ" sz="2000" dirty="0" smtClean="0"/>
              <a:t>Hanou </a:t>
            </a:r>
            <a:r>
              <a:rPr lang="cs-CZ" sz="2000" dirty="0"/>
              <a:t>na Kroměřížsku a Slovácko na Uherskohradišťsku. Na jihozápadě kraje se zvedají Chřiby s nejvyšším bodem Brdo (586,7 m). Mezi Chřiby a výše zmíněnými pahorkatinami probíhá od západu z Olomouckého kraje Hornomoravský úval přes Kroměřížsko až na Zlínsko. Kolem řeky Moravy, na Uherskohradišťsku, probíhá Dolnomoravský úval, který dále pokračuje do Jihomoravského kraje.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470509"/>
            <a:ext cx="771525" cy="92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 descr="C:\Users\OEM\Pictures\Vsetinsky_zame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84784" y="548680"/>
            <a:ext cx="2322513" cy="174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OEM\Pictures\Arcibiskupský zámek v Kroměříž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51620" y="2708920"/>
            <a:ext cx="1656184" cy="1746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OEM\Pictures\Baťův kanál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0206" y="3068960"/>
            <a:ext cx="3333750" cy="1888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3570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/>
              <a:t>Území kraje odvodňuje řeka Morava a její přítoky, např. Bečva a Olšava. Morava se vlévá do Dunaje, který její vody odvádí do Černého moře.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Okrajové </a:t>
            </a:r>
            <a:r>
              <a:rPr lang="cs-CZ" sz="2000" dirty="0"/>
              <a:t>části kraje na severu (za hradbou Jeseníků) a severovýchodě odvodňuje řeka Odra do Baltského moře.</a:t>
            </a:r>
          </a:p>
          <a:p>
            <a:r>
              <a:rPr lang="cs-CZ" sz="2000" dirty="0"/>
              <a:t>Zlínský kraj má velkou rozlohu chráněného krajinného území. Velkoplošná území zahrnují dvě chráněné krajinné oblasti, Beskydy a Bílé Karpaty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Kromě úrodných nížin v moravských úvalech má kraj nekvalitní půdu, která se hodí spíš pro pastevectví. </a:t>
            </a:r>
            <a:endParaRPr lang="cs-CZ" sz="2000" dirty="0" smtClean="0"/>
          </a:p>
          <a:p>
            <a:r>
              <a:rPr lang="cs-CZ" sz="2000" dirty="0" smtClean="0"/>
              <a:t>Průmysl  </a:t>
            </a:r>
            <a:r>
              <a:rPr lang="cs-CZ" sz="2000" dirty="0"/>
              <a:t>zpracovatelský (obuvnický – Baťa – Zlín), gumárenský (Barum Continental – Otrokovice), potravinářský (</a:t>
            </a:r>
            <a:r>
              <a:rPr lang="cs-CZ" sz="2000" dirty="0" err="1"/>
              <a:t>Hamé</a:t>
            </a:r>
            <a:r>
              <a:rPr lang="cs-CZ" sz="2000" dirty="0"/>
              <a:t> Babice), kovodělný a elektrotechnický. </a:t>
            </a:r>
            <a:endParaRPr lang="cs-CZ" sz="2000" dirty="0" smtClean="0"/>
          </a:p>
          <a:p>
            <a:r>
              <a:rPr lang="cs-CZ" sz="2000" dirty="0" smtClean="0"/>
              <a:t>Ekonomicky </a:t>
            </a:r>
            <a:r>
              <a:rPr lang="cs-CZ" sz="2000" dirty="0"/>
              <a:t>patří kraj k těm zaostalejším, mnohé podniky po privatizaci v 90. letech 20. století stagnují či krachují . Špatná dopravní obslužnost v hornatém terénu </a:t>
            </a:r>
            <a:r>
              <a:rPr lang="cs-CZ" sz="2000" dirty="0" smtClean="0"/>
              <a:t>také nepomáhá. </a:t>
            </a:r>
            <a:endParaRPr lang="cs-CZ" sz="2000" dirty="0"/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84934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/>
              <a:t>Kraj tvoří okresy Kroměříž, Uherské Hradiště, Zlín a Vsetín. V Luhačovicích jsou největší lázně na Moravě.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Baťův </a:t>
            </a:r>
            <a:r>
              <a:rPr lang="cs-CZ" sz="2000" dirty="0"/>
              <a:t>kanál  - délka  (od Otrokovic do Sudoměřic) je v současnosti přibližně 60 km. Rozdíl výšek na této vodní cestě (18,6m) vyrovnává 13 </a:t>
            </a:r>
            <a:r>
              <a:rPr lang="cs-CZ" sz="2000" dirty="0" smtClean="0"/>
              <a:t>zdymadel  </a:t>
            </a:r>
            <a:r>
              <a:rPr lang="cs-CZ" sz="2000" dirty="0"/>
              <a:t>o rozměrech 5,3 x 38 (50)m. Z toho je 11 plavebních komor plně </a:t>
            </a:r>
            <a:r>
              <a:rPr lang="cs-CZ" sz="2000" dirty="0" smtClean="0"/>
              <a:t>  automatizováno </a:t>
            </a:r>
            <a:r>
              <a:rPr lang="cs-CZ" sz="2000" dirty="0"/>
              <a:t>s možností ovládání prostřednictvím dálkového ovladače.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Vsetínský zámek   Arcibiskupský </a:t>
            </a:r>
            <a:r>
              <a:rPr lang="cs-CZ" sz="2000" dirty="0"/>
              <a:t>zámek v </a:t>
            </a:r>
            <a:r>
              <a:rPr lang="cs-CZ" sz="2000" dirty="0" smtClean="0"/>
              <a:t>Kroměříži      Baťův </a:t>
            </a:r>
            <a:r>
              <a:rPr lang="cs-CZ" sz="2000" dirty="0"/>
              <a:t>kanál</a:t>
            </a:r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</a:t>
            </a:r>
            <a:endParaRPr lang="cs-CZ" sz="2000" dirty="0"/>
          </a:p>
          <a:p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868" y="2587617"/>
            <a:ext cx="2519229" cy="1890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581267"/>
            <a:ext cx="1798939" cy="1897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587617"/>
            <a:ext cx="3335337" cy="1890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5376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smtClean="0"/>
              <a:t>Použité zdroje: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http://www.mapy-stiefel.cz</a:t>
            </a:r>
          </a:p>
          <a:p>
            <a:r>
              <a:rPr lang="cs-CZ" sz="2000" dirty="0"/>
              <a:t>                       zemepis.com</a:t>
            </a:r>
          </a:p>
          <a:p>
            <a:r>
              <a:rPr lang="cs-CZ" sz="2000" dirty="0"/>
              <a:t>                       tema.novinky.cz</a:t>
            </a:r>
          </a:p>
          <a:p>
            <a:r>
              <a:rPr lang="cs-CZ" sz="2000" dirty="0"/>
              <a:t>                       wikipedia.org                </a:t>
            </a:r>
          </a:p>
          <a:p>
            <a:r>
              <a:rPr lang="cs-CZ" sz="2000" dirty="0"/>
              <a:t>                       </a:t>
            </a:r>
            <a:r>
              <a:rPr lang="cs-CZ" sz="2000" dirty="0" smtClean="0"/>
              <a:t>zlin.idnes.cz</a:t>
            </a:r>
            <a:endParaRPr lang="cs-CZ" sz="2000" dirty="0"/>
          </a:p>
          <a:p>
            <a:r>
              <a:rPr lang="cs-CZ" sz="2000"/>
              <a:t>                       </a:t>
            </a:r>
            <a:r>
              <a:rPr lang="cs-CZ" sz="2000" smtClean="0"/>
              <a:t>kr-zlin.cz </a:t>
            </a:r>
            <a:endParaRPr lang="cs-CZ" sz="2000" dirty="0"/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61953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397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Prezentace</vt:lpstr>
      <vt:lpstr>Prezentace aplikace PowerPoint</vt:lpstr>
      <vt:lpstr>Zlínský kraj </vt:lpstr>
      <vt:lpstr>Kde leží Česká republika v Evropě?</vt:lpstr>
      <vt:lpstr>Prezentace aplikace PowerPoint</vt:lpstr>
      <vt:lpstr>Kde leží Zlínský kraj v ČR?</vt:lpstr>
      <vt:lpstr>Prezentace aplikace PowerPoint</vt:lpstr>
      <vt:lpstr>Zlínský kraj</vt:lpstr>
      <vt:lpstr>Území kraje odvodňuje řeka Morava a její přítoky, např. Bečva a Olšava. Morava se vlévá do Dunaje, který její vody odvádí do Černého moře. </vt:lpstr>
      <vt:lpstr>Kraj tvoří okresy Kroměříž, Uherské Hradiště, Zlín a Vsetín. V Luhačovicích jsou největší lázně na Moravě.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Zlínský kraj </dc:title>
  <dc:creator>OEM</dc:creator>
  <cp:lastModifiedBy>OEM</cp:lastModifiedBy>
  <cp:revision>25</cp:revision>
  <dcterms:created xsi:type="dcterms:W3CDTF">2011-09-09T14:29:13Z</dcterms:created>
  <dcterms:modified xsi:type="dcterms:W3CDTF">2011-09-13T21:00:09Z</dcterms:modified>
</cp:coreProperties>
</file>