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953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581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759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577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522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856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629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269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528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623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801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FBE38-7E70-4A44-9937-EB3612D32E36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3826BB-A91C-409C-AA08-78B420D7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465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772192"/>
            <a:ext cx="6143405" cy="15046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4" y="2852738"/>
            <a:ext cx="7161733" cy="3456582"/>
          </a:xfrm>
        </p:spPr>
        <p:txBody>
          <a:bodyPr anchorCtr="0">
            <a:normAutofit/>
          </a:bodyPr>
          <a:lstStyle/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školy : </a:t>
            </a:r>
            <a:r>
              <a:rPr lang="cs-CZ" sz="2400" dirty="0">
                <a:solidFill>
                  <a:srgbClr val="000000"/>
                </a:solidFill>
              </a:rPr>
              <a:t>ZŠ Pardubice-</a:t>
            </a:r>
            <a:r>
              <a:rPr lang="cs-CZ" sz="2400" dirty="0" err="1">
                <a:solidFill>
                  <a:srgbClr val="000000"/>
                </a:solidFill>
              </a:rPr>
              <a:t>Spořilov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Autor : </a:t>
            </a:r>
            <a:r>
              <a:rPr lang="cs-CZ" sz="2400" dirty="0">
                <a:solidFill>
                  <a:srgbClr val="000000"/>
                </a:solidFill>
              </a:rPr>
              <a:t>Marcela Pilná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VY_32_INOVACE_INFORMAČNÍ_GRAMOTNOST_07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Téma </a:t>
            </a:r>
            <a:r>
              <a:rPr lang="cs-CZ" sz="2400" b="1" u="sng" dirty="0" smtClean="0">
                <a:solidFill>
                  <a:srgbClr val="000000"/>
                </a:solidFill>
              </a:rPr>
              <a:t>:</a:t>
            </a:r>
            <a:r>
              <a:rPr lang="cs-CZ" sz="2400" dirty="0">
                <a:solidFill>
                  <a:srgbClr val="000000"/>
                </a:solidFill>
              </a:rPr>
              <a:t>Č</a:t>
            </a:r>
            <a:r>
              <a:rPr lang="cs-CZ" sz="2400" dirty="0" smtClean="0">
                <a:solidFill>
                  <a:srgbClr val="000000"/>
                </a:solidFill>
              </a:rPr>
              <a:t>eský jazyk-psaní u/ú/ů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smtClean="0">
                <a:solidFill>
                  <a:srgbClr val="000000"/>
                </a:solidFill>
              </a:rPr>
              <a:t>Číslo </a:t>
            </a:r>
            <a:r>
              <a:rPr lang="cs-CZ" sz="2400" b="1" u="sng" dirty="0">
                <a:solidFill>
                  <a:srgbClr val="000000"/>
                </a:solidFill>
              </a:rPr>
              <a:t>projektu :</a:t>
            </a:r>
            <a:r>
              <a:rPr lang="cs-CZ" sz="2400" dirty="0">
                <a:solidFill>
                  <a:srgbClr val="000000"/>
                </a:solidFill>
              </a:rPr>
              <a:t>CZ1.07/1.4.00/21.2349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Anotace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Žáci si zopakují pravidla psaní ú/ů  a procvičí v praxi. Součástí prezentace je pracovní list žáka.</a:t>
            </a:r>
            <a:endParaRPr lang="cs-CZ" sz="2400" b="1" u="sng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73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cs typeface="Andalus" pitchFamily="18" charset="-78"/>
              </a:rPr>
              <a:t>Čti pozorně!</a:t>
            </a:r>
            <a:endParaRPr lang="cs-CZ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3"/>
            <a:ext cx="8229600" cy="3960440"/>
          </a:xfrm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</a:t>
            </a:r>
            <a:r>
              <a:rPr lang="cs-CZ" sz="36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                   </a:t>
            </a:r>
            <a:r>
              <a:rPr lang="cs-CZ" sz="3600" b="1" u="sng" dirty="0" smtClean="0"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                  </a:t>
            </a:r>
            <a:r>
              <a:rPr lang="cs-CZ" sz="3600" b="1" u="sng" dirty="0" err="1" smtClean="0"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endParaRPr lang="cs-CZ" sz="3600" b="1" u="sng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2800" b="1" dirty="0" smtClean="0"/>
              <a:t>kol                           z</a:t>
            </a:r>
            <a:r>
              <a:rPr lang="cs-CZ" sz="2800" b="1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2800" b="1" dirty="0" smtClean="0"/>
              <a:t>staň                        dol</a:t>
            </a:r>
            <a:r>
              <a:rPr lang="cs-CZ" sz="2800" b="1" dirty="0" smtClean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endParaRPr lang="cs-CZ" sz="2800" b="1" dirty="0" smtClean="0"/>
          </a:p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2800" dirty="0" smtClean="0"/>
              <a:t>nava                        d</a:t>
            </a:r>
            <a:r>
              <a:rPr lang="cs-CZ" sz="2800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2800" dirty="0" smtClean="0"/>
              <a:t>lek                         dom</a:t>
            </a:r>
            <a:r>
              <a:rPr lang="cs-CZ" sz="2800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endParaRPr lang="cs-CZ" sz="2800" dirty="0" smtClean="0"/>
          </a:p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2800" dirty="0" smtClean="0"/>
              <a:t>dolí                          vzh</a:t>
            </a:r>
            <a:r>
              <a:rPr lang="cs-CZ" sz="2800" dirty="0" smtClean="0"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2800" dirty="0" smtClean="0"/>
              <a:t>ru                      strom</a:t>
            </a:r>
            <a:r>
              <a:rPr lang="cs-CZ" sz="2800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endParaRPr lang="cs-CZ" sz="2800" dirty="0" smtClean="0"/>
          </a:p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2800" dirty="0" smtClean="0"/>
              <a:t>zké                           p</a:t>
            </a:r>
            <a:r>
              <a:rPr lang="cs-CZ" sz="2800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2800" dirty="0" smtClean="0"/>
              <a:t>lnoc                        list</a:t>
            </a:r>
            <a:r>
              <a:rPr lang="cs-CZ" sz="2800" dirty="0" smtClean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endParaRPr lang="cs-CZ" sz="2800" dirty="0" smtClean="0"/>
          </a:p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2800" dirty="0" smtClean="0"/>
              <a:t>nor                           m</a:t>
            </a:r>
            <a:r>
              <a:rPr lang="cs-CZ" sz="2800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2800" dirty="0" smtClean="0"/>
              <a:t>ra                          zub</a:t>
            </a:r>
            <a:r>
              <a:rPr lang="cs-CZ" sz="2800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endParaRPr lang="cs-CZ" sz="2800" dirty="0" smtClean="0"/>
          </a:p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2800" dirty="0" smtClean="0"/>
              <a:t>plněk                        v</a:t>
            </a:r>
            <a:r>
              <a:rPr lang="cs-CZ" sz="2800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2800" dirty="0" smtClean="0"/>
              <a:t>ně                          nož</a:t>
            </a:r>
            <a:r>
              <a:rPr lang="cs-CZ" sz="2800" dirty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2800" dirty="0" smtClean="0"/>
              <a:t>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822603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začátku slova píšeme </a:t>
            </a:r>
            <a:r>
              <a:rPr lang="cs-CZ" sz="2000" b="1" u="sng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2000" dirty="0" smtClean="0"/>
              <a:t> .                                                                                          </a:t>
            </a:r>
          </a:p>
          <a:p>
            <a:r>
              <a:rPr lang="cs-CZ" sz="2000" dirty="0" smtClean="0"/>
              <a:t>Uprostřed a na konci slova píšeme </a:t>
            </a:r>
            <a:r>
              <a:rPr lang="cs-CZ" sz="2000" b="1" u="sng" dirty="0"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2000" dirty="0" smtClean="0"/>
              <a:t> 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87547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26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2" presetID="26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8" presetID="26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4" presetID="26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b="1" u="sng" dirty="0" smtClean="0">
                <a:cs typeface="Andalus" pitchFamily="18" charset="-78"/>
              </a:rPr>
              <a:t>Vymysli a napiš slova:</a:t>
            </a:r>
            <a:endParaRPr lang="cs-CZ" sz="2800" b="1" u="sng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2503437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ú______               ___ů____              ______ů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ú______               ___ů____              ______ů</a:t>
            </a:r>
          </a:p>
          <a:p>
            <a:pPr>
              <a:lnSpc>
                <a:spcPct val="150000"/>
              </a:lnSpc>
            </a:pPr>
            <a:r>
              <a:rPr lang="cs-CZ" dirty="0"/>
              <a:t>ú______               ___ů____              ______ů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ú______               ___ů____              ______ů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10452" y="1692097"/>
            <a:ext cx="4972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ú</a:t>
            </a: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1681644"/>
            <a:ext cx="4972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3200" dirty="0"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64288" y="1692097"/>
            <a:ext cx="4972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ů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3200" dirty="0"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91162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229600" cy="424847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_</a:t>
            </a:r>
            <a:r>
              <a:rPr lang="cs-CZ" sz="2400" dirty="0" err="1" smtClean="0"/>
              <a:t>zké</a:t>
            </a:r>
            <a:r>
              <a:rPr lang="cs-CZ" sz="2400" dirty="0" smtClean="0"/>
              <a:t>                           </a:t>
            </a:r>
            <a:r>
              <a:rPr lang="cs-CZ" sz="2400" dirty="0" err="1" smtClean="0"/>
              <a:t>p</a:t>
            </a:r>
            <a:r>
              <a:rPr lang="cs-CZ" sz="2400" dirty="0" err="1" smtClean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</a:t>
            </a:r>
            <a:r>
              <a:rPr lang="cs-CZ" sz="2400" dirty="0" err="1" smtClean="0"/>
              <a:t>lnoc</a:t>
            </a:r>
            <a:r>
              <a:rPr lang="cs-CZ" sz="2400" dirty="0" smtClean="0"/>
              <a:t>                       list</a:t>
            </a:r>
            <a:r>
              <a:rPr lang="cs-CZ" sz="2400" dirty="0" smtClean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</a:t>
            </a:r>
            <a:endParaRPr lang="cs-CZ" sz="2400" dirty="0" smtClean="0"/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_</a:t>
            </a:r>
            <a:r>
              <a:rPr lang="cs-CZ" sz="2400" dirty="0" smtClean="0"/>
              <a:t>nor                           </a:t>
            </a:r>
            <a:r>
              <a:rPr lang="cs-CZ" sz="2400" dirty="0" err="1" smtClean="0"/>
              <a:t>m</a:t>
            </a:r>
            <a:r>
              <a:rPr lang="cs-CZ" sz="2400" dirty="0" err="1" smtClean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</a:t>
            </a:r>
            <a:r>
              <a:rPr lang="cs-CZ" sz="2400" dirty="0" err="1" smtClean="0"/>
              <a:t>ra</a:t>
            </a:r>
            <a:r>
              <a:rPr lang="cs-CZ" sz="2400" dirty="0" smtClean="0"/>
              <a:t>                          zub</a:t>
            </a:r>
            <a:r>
              <a:rPr lang="cs-CZ" sz="2400" dirty="0" smtClean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</a:t>
            </a:r>
            <a:endParaRPr lang="cs-CZ" sz="2400" dirty="0"/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_</a:t>
            </a:r>
            <a:r>
              <a:rPr lang="cs-CZ" sz="2400" dirty="0" err="1" smtClean="0"/>
              <a:t>plněk</a:t>
            </a:r>
            <a:r>
              <a:rPr lang="cs-CZ" sz="2400" dirty="0" smtClean="0"/>
              <a:t>                        </a:t>
            </a:r>
            <a:r>
              <a:rPr lang="cs-CZ" sz="2400" dirty="0" err="1" smtClean="0"/>
              <a:t>v</a:t>
            </a:r>
            <a:r>
              <a:rPr lang="cs-CZ" sz="2400" dirty="0" err="1" smtClean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</a:t>
            </a:r>
            <a:r>
              <a:rPr lang="cs-CZ" sz="2400" dirty="0" err="1" smtClean="0"/>
              <a:t>ně</a:t>
            </a:r>
            <a:r>
              <a:rPr lang="cs-CZ" sz="2400" dirty="0" smtClean="0"/>
              <a:t>                          </a:t>
            </a:r>
            <a:r>
              <a:rPr lang="cs-CZ" sz="2400" dirty="0" err="1" smtClean="0"/>
              <a:t>nož</a:t>
            </a:r>
            <a:r>
              <a:rPr lang="cs-CZ" sz="2400" dirty="0" smtClean="0"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</a:t>
            </a:r>
            <a:r>
              <a:rPr lang="cs-CZ" sz="2400" dirty="0" smtClean="0"/>
              <a:t>   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 2) Vymyli a napiš další slova 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620688"/>
            <a:ext cx="7325595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Pracovní list žáka: Jméno: ……………………………………………………………………………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Třída :  ……………………..</a:t>
            </a:r>
          </a:p>
          <a:p>
            <a:endParaRPr lang="cs-CZ" dirty="0"/>
          </a:p>
          <a:p>
            <a:r>
              <a:rPr lang="cs-CZ" sz="2400" dirty="0" smtClean="0"/>
              <a:t>1) Doplň  </a:t>
            </a:r>
            <a:r>
              <a:rPr lang="cs-CZ" sz="2400" b="1" dirty="0" smtClean="0"/>
              <a:t>ú /ů :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65920" y="4581128"/>
            <a:ext cx="59584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/>
              <a:t>ú______             </a:t>
            </a:r>
            <a:r>
              <a:rPr lang="cs-CZ" sz="2400" dirty="0" smtClean="0"/>
              <a:t>  ____ů</a:t>
            </a:r>
            <a:r>
              <a:rPr lang="cs-CZ" sz="2400" dirty="0"/>
              <a:t>____   </a:t>
            </a:r>
            <a:r>
              <a:rPr lang="cs-CZ" sz="2400" dirty="0" smtClean="0"/>
              <a:t>         ______ů    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/>
              <a:t>ú______               </a:t>
            </a:r>
            <a:r>
              <a:rPr lang="cs-CZ" sz="2400" dirty="0" smtClean="0"/>
              <a:t>____ů</a:t>
            </a:r>
            <a:r>
              <a:rPr lang="cs-CZ" sz="2400" dirty="0"/>
              <a:t>____      </a:t>
            </a:r>
            <a:r>
              <a:rPr lang="cs-CZ" sz="2400" dirty="0" smtClean="0"/>
              <a:t>      ______</a:t>
            </a:r>
            <a:r>
              <a:rPr lang="cs-CZ" sz="2400" dirty="0"/>
              <a:t>ů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ú______               </a:t>
            </a:r>
            <a:r>
              <a:rPr lang="cs-CZ" sz="2400" dirty="0" smtClean="0"/>
              <a:t>____ů</a:t>
            </a:r>
            <a:r>
              <a:rPr lang="cs-CZ" sz="2400" dirty="0"/>
              <a:t>____      </a:t>
            </a:r>
            <a:r>
              <a:rPr lang="cs-CZ" sz="2400" dirty="0" smtClean="0"/>
              <a:t>      ______</a:t>
            </a:r>
            <a:r>
              <a:rPr lang="cs-CZ" sz="2400" dirty="0"/>
              <a:t>ů</a:t>
            </a:r>
          </a:p>
        </p:txBody>
      </p:sp>
    </p:spTree>
    <p:extLst>
      <p:ext uri="{BB962C8B-B14F-4D97-AF65-F5344CB8AC3E}">
        <p14:creationId xmlns:p14="http://schemas.microsoft.com/office/powerpoint/2010/main" val="104897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181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Čti pozorně!</vt:lpstr>
      <vt:lpstr>Vymysli a napiš slova: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Pilná Marcela</dc:creator>
  <cp:lastModifiedBy>Pilná Marcela</cp:lastModifiedBy>
  <cp:revision>20</cp:revision>
  <dcterms:created xsi:type="dcterms:W3CDTF">2012-11-15T15:55:54Z</dcterms:created>
  <dcterms:modified xsi:type="dcterms:W3CDTF">2013-03-08T11:11:56Z</dcterms:modified>
</cp:coreProperties>
</file>