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8" r:id="rId2"/>
    <p:sldId id="256" r:id="rId3"/>
    <p:sldId id="257" r:id="rId4"/>
    <p:sldId id="259" r:id="rId5"/>
    <p:sldId id="261" r:id="rId6"/>
    <p:sldId id="262" r:id="rId7"/>
    <p:sldId id="265" r:id="rId8"/>
    <p:sldId id="266" r:id="rId9"/>
    <p:sldId id="267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FA18083-FC48-41A6-B0A6-41698CD71C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89B134-BA5E-4A1A-9E8E-B47545FB02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A18083-FC48-41A6-B0A6-41698CD71C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89B134-BA5E-4A1A-9E8E-B47545FB027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A18083-FC48-41A6-B0A6-41698CD71C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89B134-BA5E-4A1A-9E8E-B47545FB027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A18083-FC48-41A6-B0A6-41698CD71C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89B134-BA5E-4A1A-9E8E-B47545FB027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A18083-FC48-41A6-B0A6-41698CD71C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89B134-BA5E-4A1A-9E8E-B47545FB027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A18083-FC48-41A6-B0A6-41698CD71C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89B134-BA5E-4A1A-9E8E-B47545FB027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A18083-FC48-41A6-B0A6-41698CD71C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89B134-BA5E-4A1A-9E8E-B47545FB02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FA18083-FC48-41A6-B0A6-41698CD71C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89B134-BA5E-4A1A-9E8E-B47545FB027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FA18083-FC48-41A6-B0A6-41698CD71C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89B134-BA5E-4A1A-9E8E-B47545FB027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A18083-FC48-41A6-B0A6-41698CD71C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89B134-BA5E-4A1A-9E8E-B47545FB02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A18083-FC48-41A6-B0A6-41698CD71C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89B134-BA5E-4A1A-9E8E-B47545FB02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FA18083-FC48-41A6-B0A6-41698CD71CF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E89B134-BA5E-4A1A-9E8E-B47545FB027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260648"/>
            <a:ext cx="6143405" cy="150467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2"/>
          <p:cNvSpPr txBox="1">
            <a:spLocks noGrp="1"/>
          </p:cNvSpPr>
          <p:nvPr>
            <p:ph type="subTitle" idx="1"/>
          </p:nvPr>
        </p:nvSpPr>
        <p:spPr>
          <a:xfrm>
            <a:off x="1082674" y="2060848"/>
            <a:ext cx="7161733" cy="3456582"/>
          </a:xfrm>
        </p:spPr>
        <p:txBody>
          <a:bodyPr anchorCtr="0">
            <a:normAutofit fontScale="92500" lnSpcReduction="20000"/>
          </a:bodyPr>
          <a:lstStyle/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Název školy : </a:t>
            </a:r>
            <a:r>
              <a:rPr lang="cs-CZ" sz="2400" dirty="0">
                <a:solidFill>
                  <a:srgbClr val="000000"/>
                </a:solidFill>
              </a:rPr>
              <a:t>ZŠ Pardubice-</a:t>
            </a:r>
            <a:r>
              <a:rPr lang="cs-CZ" sz="2400" dirty="0" err="1">
                <a:solidFill>
                  <a:srgbClr val="000000"/>
                </a:solidFill>
              </a:rPr>
              <a:t>Spořilov</a:t>
            </a:r>
            <a:endParaRPr lang="cs-CZ" sz="2400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Autor : </a:t>
            </a:r>
            <a:r>
              <a:rPr lang="cs-CZ" sz="2400" dirty="0">
                <a:solidFill>
                  <a:srgbClr val="000000"/>
                </a:solidFill>
              </a:rPr>
              <a:t>Marcela Pilná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Název :</a:t>
            </a:r>
            <a:r>
              <a:rPr lang="cs-CZ" sz="2400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VY_32_INOVACE_INFORMAČNÍ_GRAMOTNOST_10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dirty="0" smtClean="0">
                <a:solidFill>
                  <a:srgbClr val="000000"/>
                </a:solidFill>
              </a:rPr>
              <a:t>Téma : </a:t>
            </a:r>
            <a:r>
              <a:rPr lang="cs-CZ" sz="2400" dirty="0" smtClean="0">
                <a:solidFill>
                  <a:srgbClr val="000000"/>
                </a:solidFill>
              </a:rPr>
              <a:t>Souhlásky </a:t>
            </a:r>
            <a:r>
              <a:rPr lang="cs-CZ" sz="2400" dirty="0" err="1" smtClean="0">
                <a:solidFill>
                  <a:srgbClr val="000000"/>
                </a:solidFill>
              </a:rPr>
              <a:t>tvrdé-procvičování</a:t>
            </a:r>
            <a:endParaRPr lang="cs-CZ" sz="2400" dirty="0" smtClean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r>
              <a:rPr lang="cs-CZ" sz="2400" b="1" u="sng" dirty="0" smtClean="0">
                <a:solidFill>
                  <a:srgbClr val="000000"/>
                </a:solidFill>
              </a:rPr>
              <a:t>Číslo </a:t>
            </a:r>
            <a:r>
              <a:rPr lang="cs-CZ" sz="2400" b="1" u="sng" dirty="0">
                <a:solidFill>
                  <a:srgbClr val="000000"/>
                </a:solidFill>
              </a:rPr>
              <a:t>projektu :</a:t>
            </a:r>
            <a:r>
              <a:rPr lang="cs-CZ" sz="2400" dirty="0">
                <a:solidFill>
                  <a:srgbClr val="000000"/>
                </a:solidFill>
              </a:rPr>
              <a:t>CZ1.07/1.4.00/21.2349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Anotace :</a:t>
            </a:r>
            <a:r>
              <a:rPr lang="cs-CZ" sz="2400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Žáci kliknutím na obláček vybírají ze tří variant správně napsané </a:t>
            </a:r>
            <a:r>
              <a:rPr lang="cs-CZ" sz="2400" dirty="0" err="1" smtClean="0">
                <a:solidFill>
                  <a:srgbClr val="000000"/>
                </a:solidFill>
              </a:rPr>
              <a:t>slovo.Při</a:t>
            </a:r>
            <a:r>
              <a:rPr lang="cs-CZ" sz="2400" dirty="0" smtClean="0">
                <a:solidFill>
                  <a:srgbClr val="000000"/>
                </a:solidFill>
              </a:rPr>
              <a:t> správném výběru postupují na další </a:t>
            </a:r>
            <a:r>
              <a:rPr lang="cs-CZ" sz="2400" dirty="0" err="1" smtClean="0">
                <a:solidFill>
                  <a:srgbClr val="000000"/>
                </a:solidFill>
              </a:rPr>
              <a:t>stránku,při</a:t>
            </a:r>
            <a:r>
              <a:rPr lang="cs-CZ" sz="2400" dirty="0" smtClean="0">
                <a:solidFill>
                  <a:srgbClr val="000000"/>
                </a:solidFill>
              </a:rPr>
              <a:t> špatném výběru opakují stejnou stránku znovu.</a:t>
            </a:r>
          </a:p>
          <a:p>
            <a:pPr lvl="0" algn="l">
              <a:spcBef>
                <a:spcPts val="600"/>
              </a:spcBef>
            </a:pPr>
            <a:endParaRPr lang="cs-CZ" sz="2400" b="1" u="sng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endParaRPr lang="cs-CZ" sz="2400" b="1" u="sng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647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Tvrdé souhlásky : H, CH, K, R, D, T, N</a:t>
            </a:r>
            <a:endParaRPr lang="cs-CZ" sz="3600" b="1" dirty="0">
              <a:solidFill>
                <a:schemeClr val="accent5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09608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972600" cy="7533456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ndalus" pitchFamily="18" charset="-78"/>
                <a:cs typeface="Andalus" pitchFamily="18" charset="-78"/>
              </a:rPr>
              <a:t>Vyber správně napsané slovo: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683568" y="2492896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týden</a:t>
            </a:r>
            <a:endParaRPr lang="cs-CZ" sz="3200" dirty="0"/>
          </a:p>
        </p:txBody>
      </p:sp>
      <p:sp>
        <p:nvSpPr>
          <p:cNvPr id="8" name="Mrak 7">
            <a:hlinkClick r:id="rId3" action="ppaction://hlinksldjump"/>
          </p:cNvPr>
          <p:cNvSpPr/>
          <p:nvPr/>
        </p:nvSpPr>
        <p:spPr>
          <a:xfrm>
            <a:off x="4716016" y="1772816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</a:t>
            </a:r>
            <a:r>
              <a:rPr lang="cs-CZ" sz="3200" dirty="0" err="1" smtClean="0"/>
              <a:t>tíden</a:t>
            </a:r>
            <a:endParaRPr lang="cs-CZ" sz="3200" dirty="0"/>
          </a:p>
        </p:txBody>
      </p:sp>
      <p:sp>
        <p:nvSpPr>
          <p:cNvPr id="9" name="Mrak 8">
            <a:hlinkClick r:id="rId3" action="ppaction://hlinksldjump"/>
          </p:cNvPr>
          <p:cNvSpPr/>
          <p:nvPr/>
        </p:nvSpPr>
        <p:spPr>
          <a:xfrm>
            <a:off x="3131840" y="4242792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</a:t>
            </a:r>
            <a:r>
              <a:rPr lang="cs-CZ" sz="3200" dirty="0" err="1" smtClean="0"/>
              <a:t>tyden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52763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7173416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ndalus" pitchFamily="18" charset="-78"/>
                <a:cs typeface="Andalus" pitchFamily="18" charset="-78"/>
              </a:rPr>
              <a:t>Vyber správně napsané slovo: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827584" y="3306688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</a:t>
            </a:r>
            <a:r>
              <a:rPr lang="cs-CZ" sz="3200" dirty="0" err="1" smtClean="0"/>
              <a:t>horý</a:t>
            </a:r>
            <a:endParaRPr lang="cs-CZ" sz="3200" dirty="0"/>
          </a:p>
        </p:txBody>
      </p:sp>
      <p:sp>
        <p:nvSpPr>
          <p:cNvPr id="8" name="Mrak 7">
            <a:hlinkClick r:id="rId2" action="ppaction://hlinksldjump"/>
          </p:cNvPr>
          <p:cNvSpPr/>
          <p:nvPr/>
        </p:nvSpPr>
        <p:spPr>
          <a:xfrm>
            <a:off x="4716016" y="3954760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</a:t>
            </a:r>
            <a:r>
              <a:rPr lang="cs-CZ" sz="3200" dirty="0" err="1" smtClean="0"/>
              <a:t>hori</a:t>
            </a:r>
            <a:endParaRPr lang="cs-CZ" sz="3200" dirty="0"/>
          </a:p>
        </p:txBody>
      </p:sp>
      <p:sp>
        <p:nvSpPr>
          <p:cNvPr id="6" name="Mrak 5">
            <a:hlinkClick r:id="rId3" action="ppaction://hlinksldjump"/>
          </p:cNvPr>
          <p:cNvSpPr/>
          <p:nvPr/>
        </p:nvSpPr>
        <p:spPr>
          <a:xfrm>
            <a:off x="3851920" y="1556792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hory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56821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324528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ndalus" pitchFamily="18" charset="-78"/>
                <a:cs typeface="Andalus" pitchFamily="18" charset="-78"/>
              </a:rPr>
              <a:t>Vyber správně napsané slovo: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827584" y="3306688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Hynek</a:t>
            </a:r>
            <a:endParaRPr lang="cs-CZ" sz="3200" dirty="0"/>
          </a:p>
        </p:txBody>
      </p:sp>
      <p:sp>
        <p:nvSpPr>
          <p:cNvPr id="8" name="Mrak 7">
            <a:hlinkClick r:id="rId3" action="ppaction://hlinksldjump"/>
          </p:cNvPr>
          <p:cNvSpPr/>
          <p:nvPr/>
        </p:nvSpPr>
        <p:spPr>
          <a:xfrm>
            <a:off x="4716016" y="3954760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</a:t>
            </a:r>
            <a:r>
              <a:rPr lang="cs-CZ" sz="3200" dirty="0" err="1" smtClean="0"/>
              <a:t>Hinek</a:t>
            </a:r>
            <a:endParaRPr lang="cs-CZ" sz="3200" dirty="0"/>
          </a:p>
        </p:txBody>
      </p:sp>
      <p:sp>
        <p:nvSpPr>
          <p:cNvPr id="6" name="Mrak 5">
            <a:hlinkClick r:id="rId3" action="ppaction://hlinksldjump"/>
          </p:cNvPr>
          <p:cNvSpPr/>
          <p:nvPr/>
        </p:nvSpPr>
        <p:spPr>
          <a:xfrm>
            <a:off x="3851920" y="1556792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</a:t>
            </a:r>
            <a:r>
              <a:rPr lang="cs-CZ" sz="3200" dirty="0" err="1" smtClean="0"/>
              <a:t>Hýnek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6926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396536" cy="70294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ndalus" pitchFamily="18" charset="-78"/>
                <a:cs typeface="Andalus" pitchFamily="18" charset="-78"/>
              </a:rPr>
              <a:t>Vyber správně napsané slovo: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814867" y="3323126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</a:t>
            </a:r>
            <a:r>
              <a:rPr lang="cs-CZ" sz="3200" dirty="0" err="1" smtClean="0"/>
              <a:t>dímka</a:t>
            </a:r>
            <a:endParaRPr lang="cs-CZ" sz="3200" dirty="0"/>
          </a:p>
        </p:txBody>
      </p:sp>
      <p:sp>
        <p:nvSpPr>
          <p:cNvPr id="8" name="Mrak 7">
            <a:hlinkClick r:id="rId2" action="ppaction://hlinksldjump"/>
          </p:cNvPr>
          <p:cNvSpPr/>
          <p:nvPr/>
        </p:nvSpPr>
        <p:spPr>
          <a:xfrm>
            <a:off x="4716016" y="3954760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</a:t>
            </a:r>
            <a:r>
              <a:rPr lang="cs-CZ" sz="3200" dirty="0" err="1" smtClean="0"/>
              <a:t>dymka</a:t>
            </a:r>
            <a:endParaRPr lang="cs-CZ" sz="3200" dirty="0"/>
          </a:p>
        </p:txBody>
      </p:sp>
      <p:sp>
        <p:nvSpPr>
          <p:cNvPr id="6" name="Mrak 5">
            <a:hlinkClick r:id="rId3" action="ppaction://hlinksldjump"/>
          </p:cNvPr>
          <p:cNvSpPr/>
          <p:nvPr/>
        </p:nvSpPr>
        <p:spPr>
          <a:xfrm>
            <a:off x="3851920" y="1556792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dýmka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6926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972600" cy="7533456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ndalus" pitchFamily="18" charset="-78"/>
                <a:cs typeface="Andalus" pitchFamily="18" charset="-78"/>
              </a:rPr>
              <a:t>Vyber správně napsané slovo: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683568" y="2492896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klády</a:t>
            </a:r>
            <a:endParaRPr lang="cs-CZ" sz="3200" dirty="0"/>
          </a:p>
        </p:txBody>
      </p:sp>
      <p:sp>
        <p:nvSpPr>
          <p:cNvPr id="8" name="Mrak 7">
            <a:hlinkClick r:id="rId3" action="ppaction://hlinksldjump"/>
          </p:cNvPr>
          <p:cNvSpPr/>
          <p:nvPr/>
        </p:nvSpPr>
        <p:spPr>
          <a:xfrm>
            <a:off x="4716016" y="1772816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</a:t>
            </a:r>
            <a:r>
              <a:rPr lang="cs-CZ" sz="3200" dirty="0" err="1" smtClean="0"/>
              <a:t>kládi</a:t>
            </a:r>
            <a:endParaRPr lang="cs-CZ" sz="3200" dirty="0"/>
          </a:p>
        </p:txBody>
      </p:sp>
      <p:sp>
        <p:nvSpPr>
          <p:cNvPr id="9" name="Mrak 8">
            <a:hlinkClick r:id="rId3" action="ppaction://hlinksldjump"/>
          </p:cNvPr>
          <p:cNvSpPr/>
          <p:nvPr/>
        </p:nvSpPr>
        <p:spPr>
          <a:xfrm>
            <a:off x="3131840" y="4242792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</a:t>
            </a:r>
            <a:r>
              <a:rPr lang="cs-CZ" sz="3200" dirty="0" err="1" smtClean="0"/>
              <a:t>kládý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89657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7173416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ndalus" pitchFamily="18" charset="-78"/>
                <a:cs typeface="Andalus" pitchFamily="18" charset="-78"/>
              </a:rPr>
              <a:t>Vyber správně napsané slovo: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827584" y="3306688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</a:t>
            </a:r>
            <a:r>
              <a:rPr lang="cs-CZ" sz="3200" dirty="0" err="1" smtClean="0"/>
              <a:t>chitat</a:t>
            </a:r>
            <a:endParaRPr lang="cs-CZ" sz="3200" dirty="0"/>
          </a:p>
        </p:txBody>
      </p:sp>
      <p:sp>
        <p:nvSpPr>
          <p:cNvPr id="8" name="Mrak 7">
            <a:hlinkClick r:id="rId2" action="ppaction://hlinksldjump"/>
          </p:cNvPr>
          <p:cNvSpPr/>
          <p:nvPr/>
        </p:nvSpPr>
        <p:spPr>
          <a:xfrm>
            <a:off x="4716016" y="3954760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</a:t>
            </a:r>
            <a:r>
              <a:rPr lang="cs-CZ" sz="3200" dirty="0" err="1" smtClean="0"/>
              <a:t>chýtat</a:t>
            </a:r>
            <a:endParaRPr lang="cs-CZ" sz="3200" dirty="0"/>
          </a:p>
        </p:txBody>
      </p:sp>
      <p:sp>
        <p:nvSpPr>
          <p:cNvPr id="6" name="Mrak 5">
            <a:hlinkClick r:id="rId3" action="ppaction://hlinksldjump"/>
          </p:cNvPr>
          <p:cNvSpPr/>
          <p:nvPr/>
        </p:nvSpPr>
        <p:spPr>
          <a:xfrm>
            <a:off x="3851920" y="1556792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/>
              <a:t>                            </a:t>
            </a:r>
            <a:r>
              <a:rPr lang="cs-CZ" sz="3200" dirty="0" smtClean="0"/>
              <a:t>chytat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6808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396536" cy="70294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ndalus" pitchFamily="18" charset="-78"/>
                <a:cs typeface="Andalus" pitchFamily="18" charset="-78"/>
              </a:rPr>
              <a:t>Vyber správně napsané slovo: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814867" y="3323126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</a:t>
            </a:r>
            <a:r>
              <a:rPr lang="cs-CZ" sz="3200" dirty="0" err="1" smtClean="0"/>
              <a:t>kychat</a:t>
            </a:r>
            <a:endParaRPr lang="cs-CZ" sz="3200" dirty="0"/>
          </a:p>
        </p:txBody>
      </p:sp>
      <p:sp>
        <p:nvSpPr>
          <p:cNvPr id="8" name="Mrak 7">
            <a:hlinkClick r:id="rId3" action="ppaction://hlinksldjump"/>
          </p:cNvPr>
          <p:cNvSpPr/>
          <p:nvPr/>
        </p:nvSpPr>
        <p:spPr>
          <a:xfrm>
            <a:off x="4716016" y="3954760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kýchat</a:t>
            </a:r>
            <a:endParaRPr lang="cs-CZ" sz="3200" dirty="0"/>
          </a:p>
        </p:txBody>
      </p:sp>
      <p:sp>
        <p:nvSpPr>
          <p:cNvPr id="6" name="Mrak 5">
            <a:hlinkClick r:id="rId2" action="ppaction://hlinksldjump"/>
          </p:cNvPr>
          <p:cNvSpPr/>
          <p:nvPr/>
        </p:nvSpPr>
        <p:spPr>
          <a:xfrm>
            <a:off x="3851920" y="1556792"/>
            <a:ext cx="2952328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                            </a:t>
            </a:r>
            <a:r>
              <a:rPr lang="cs-CZ" sz="3200" dirty="0" err="1" smtClean="0"/>
              <a:t>kichat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21741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Špatně,zkus</a:t>
            </a:r>
            <a:r>
              <a:rPr lang="cs-CZ" dirty="0" smtClean="0"/>
              <a:t> to znovu.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225552" y="2442592"/>
            <a:ext cx="2786608" cy="2642592"/>
          </a:xfrm>
          <a:prstGeom prst="smileyFace">
            <a:avLst>
              <a:gd name="adj" fmla="val -4653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lastslideviewed" highlightClick="1"/>
          </p:cNvPr>
          <p:cNvSpPr/>
          <p:nvPr/>
        </p:nvSpPr>
        <p:spPr>
          <a:xfrm>
            <a:off x="7740352" y="5373216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151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Výborně,jsi</a:t>
            </a:r>
            <a:r>
              <a:rPr lang="cs-CZ" dirty="0" smtClean="0"/>
              <a:t> šikula!!!</a:t>
            </a:r>
            <a:endParaRPr lang="cs-CZ" dirty="0"/>
          </a:p>
        </p:txBody>
      </p:sp>
      <p:pic>
        <p:nvPicPr>
          <p:cNvPr id="1026" name="Picture 2" descr="C:\Users\PilnaM\AppData\Local\Microsoft\Windows\Temporary Internet Files\Content.IE5\4TXUEBBJ\MC90043246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130315"/>
            <a:ext cx="3672408" cy="3530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334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66</TotalTime>
  <Words>146</Words>
  <Application>Microsoft Office PowerPoint</Application>
  <PresentationFormat>Předvádění na obrazovce (4:3)</PresentationFormat>
  <Paragraphs>37</Paragraphs>
  <Slides>11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Tvrdé souhlásky : H, CH, K, R, D, T, N</vt:lpstr>
      <vt:lpstr>Vyber správně napsané slovo:</vt:lpstr>
      <vt:lpstr>Vyber správně napsané slovo:</vt:lpstr>
      <vt:lpstr>Vyber správně napsané slovo:</vt:lpstr>
      <vt:lpstr>Vyber správně napsané slovo:</vt:lpstr>
      <vt:lpstr>Vyber správně napsané slovo:</vt:lpstr>
      <vt:lpstr>Vyber správně napsané slovo:</vt:lpstr>
      <vt:lpstr>Vyber správně napsané slovo:</vt:lpstr>
      <vt:lpstr>Špatně,zkus to znovu.</vt:lpstr>
      <vt:lpstr>Výborně,jsi šikula!!!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Tvrdé souhlásky : H, CH, K, R, D, T, N</dc:title>
  <dc:creator>Pilná Marcela</dc:creator>
  <cp:lastModifiedBy>Pilná Marcela</cp:lastModifiedBy>
  <cp:revision>8</cp:revision>
  <dcterms:created xsi:type="dcterms:W3CDTF">2013-01-08T17:09:29Z</dcterms:created>
  <dcterms:modified xsi:type="dcterms:W3CDTF">2013-02-18T15:18:34Z</dcterms:modified>
</cp:coreProperties>
</file>