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CC82F-89EC-4A13-9681-DCA6DB4FDCE4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490D8-763C-45EC-95C4-C7E87FDD59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699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6F2085-8C1B-479A-944B-123B8A3CD0F1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822D48A-F059-478B-AD22-3717BFE5AC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076047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Na zahrádce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VY_12_INOVACE_2_12_CJ_Na zahrádce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9.4.2014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odpovídají na otázky k básni, hledají rýmy, hrají si se slovními druhy.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6254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 ZAHRÁDCE JE PLNO MOTÝLŮ</a:t>
            </a:r>
            <a:br>
              <a:rPr lang="cs-CZ" b="1" dirty="0" smtClean="0"/>
            </a:br>
            <a:r>
              <a:rPr lang="cs-CZ" i="1" dirty="0" smtClean="0"/>
              <a:t>Milena Lukešová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Usednou, </a:t>
            </a:r>
          </a:p>
          <a:p>
            <a:pPr marL="0" indent="0">
              <a:buNone/>
            </a:pPr>
            <a:r>
              <a:rPr lang="cs-CZ" sz="3600" dirty="0" smtClean="0"/>
              <a:t>vstanou, </a:t>
            </a:r>
          </a:p>
          <a:p>
            <a:pPr marL="0" indent="0">
              <a:buNone/>
            </a:pPr>
            <a:r>
              <a:rPr lang="cs-CZ" sz="3600" dirty="0" smtClean="0"/>
              <a:t>usednou, </a:t>
            </a:r>
          </a:p>
          <a:p>
            <a:pPr marL="0" indent="0">
              <a:buNone/>
            </a:pPr>
            <a:r>
              <a:rPr lang="cs-CZ" sz="3600" dirty="0" smtClean="0"/>
              <a:t>vstanou, </a:t>
            </a:r>
          </a:p>
          <a:p>
            <a:pPr marL="0" indent="0">
              <a:buNone/>
            </a:pPr>
            <a:r>
              <a:rPr lang="cs-CZ" sz="3600" dirty="0" smtClean="0"/>
              <a:t>hrají si tady na sedanou.</a:t>
            </a:r>
          </a:p>
          <a:p>
            <a:pPr marL="0" indent="0">
              <a:buNone/>
            </a:pPr>
            <a:r>
              <a:rPr lang="cs-CZ" sz="3600" dirty="0" smtClean="0"/>
              <a:t>Bolí to kytičku?</a:t>
            </a:r>
          </a:p>
          <a:p>
            <a:pPr marL="0" indent="0">
              <a:buNone/>
            </a:pPr>
            <a:r>
              <a:rPr lang="cs-CZ" sz="3600" dirty="0" smtClean="0"/>
              <a:t>Má jenom hlavičku </a:t>
            </a:r>
          </a:p>
          <a:p>
            <a:pPr marL="0" indent="0">
              <a:buNone/>
            </a:pPr>
            <a:r>
              <a:rPr lang="cs-CZ" sz="3600" dirty="0" smtClean="0"/>
              <a:t>rozhoupanou.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1570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Odpověz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Co všechno dělají motýli?</a:t>
            </a:r>
          </a:p>
          <a:p>
            <a:pPr marL="0" indent="0">
              <a:buNone/>
            </a:pPr>
            <a:r>
              <a:rPr lang="cs-CZ" sz="2800" dirty="0" smtClean="0"/>
              <a:t>Motýli usednou, vstanou, hrají si.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Jak se jmenuje motýlí hra?</a:t>
            </a:r>
          </a:p>
          <a:p>
            <a:pPr marL="0" indent="0">
              <a:buNone/>
            </a:pPr>
            <a:r>
              <a:rPr lang="cs-CZ" sz="2800" dirty="0" smtClean="0"/>
              <a:t>Hra se jmenuje SEDANÁ.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Jaká je hlavička kytičky?</a:t>
            </a:r>
          </a:p>
          <a:p>
            <a:pPr marL="0" indent="0">
              <a:buNone/>
            </a:pPr>
            <a:r>
              <a:rPr lang="cs-CZ" sz="2800" dirty="0" smtClean="0"/>
              <a:t>Hlavička kytičky je ROZHOUPANÁ.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6855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r>
              <a:rPr lang="cs-CZ" b="1" dirty="0" smtClean="0"/>
              <a:t>Podtrhni slova, která se rýmují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Usednou,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vstanou,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usednou,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vstanou, </a:t>
            </a: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hrají si tady </a:t>
            </a:r>
            <a:r>
              <a:rPr lang="cs-CZ" sz="3600" dirty="0" smtClean="0">
                <a:solidFill>
                  <a:prstClr val="black"/>
                </a:solidFill>
              </a:rPr>
              <a:t>na               .</a:t>
            </a: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Bolí to </a:t>
            </a:r>
            <a:r>
              <a:rPr lang="cs-CZ" sz="3600" dirty="0" smtClean="0">
                <a:solidFill>
                  <a:prstClr val="black"/>
                </a:solidFill>
              </a:rPr>
              <a:t>          ?</a:t>
            </a: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Má jenom 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dirty="0">
                <a:solidFill>
                  <a:prstClr val="black"/>
                </a:solidFill>
              </a:rPr>
              <a:t>rozhoupanou.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4667068"/>
            <a:ext cx="16626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kytičku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602030" y="5256437"/>
            <a:ext cx="20806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hlavičku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851920" y="4020737"/>
            <a:ext cx="21291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s</a:t>
            </a:r>
            <a:r>
              <a:rPr lang="cs-CZ" sz="3600" dirty="0" smtClean="0">
                <a:solidFill>
                  <a:prstClr val="black"/>
                </a:solidFill>
              </a:rPr>
              <a:t>edanou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78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3161" y="116632"/>
            <a:ext cx="7125113" cy="924475"/>
          </a:xfrm>
        </p:spPr>
        <p:txBody>
          <a:bodyPr/>
          <a:lstStyle/>
          <a:p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742" y="761968"/>
            <a:ext cx="8229600" cy="410445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Vyber z bubliny dvě slovesa, která se rýmují.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smtClean="0"/>
              <a:t>Vyber dvě podstatná jména, která se rýmují.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smtClean="0"/>
              <a:t>Jaký může být motýl? Vyber správná slova, která se rýmují - přídavná jména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7500" y="4909278"/>
            <a:ext cx="1462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létají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538250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2272" y="553490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6159" y="5459452"/>
            <a:ext cx="16849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motají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67542" y="5567174"/>
            <a:ext cx="1443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svítí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23212" y="6250959"/>
            <a:ext cx="2316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motyčka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35066" y="5558741"/>
            <a:ext cx="19393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 rád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7704" y="464384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28261" y="6158302"/>
            <a:ext cx="25515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sametový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04759" y="5017348"/>
            <a:ext cx="14845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spící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17444" y="5904240"/>
            <a:ext cx="157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krycí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3384" y="566618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křídla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79834" y="487467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kytička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4355976" y="764704"/>
            <a:ext cx="1555364" cy="792088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303152" y="4832682"/>
            <a:ext cx="1440160" cy="702226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660504" y="5395827"/>
            <a:ext cx="1756940" cy="784505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650176" y="2132856"/>
            <a:ext cx="3139540" cy="100811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223212" y="6082101"/>
            <a:ext cx="2160240" cy="85044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980967" y="4678732"/>
            <a:ext cx="2324614" cy="7736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55576" y="3717032"/>
            <a:ext cx="864096" cy="638780"/>
          </a:xfrm>
          <a:prstGeom prst="ellipse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182109" y="5013176"/>
            <a:ext cx="1411629" cy="600646"/>
          </a:xfrm>
          <a:prstGeom prst="ellipse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411155" y="5813345"/>
            <a:ext cx="1296144" cy="791507"/>
          </a:xfrm>
          <a:prstGeom prst="ellipse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68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>
              <a:spcBef>
                <a:spcPts val="600"/>
              </a:spcBef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81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90</TotalTime>
  <Words>269</Words>
  <Application>Microsoft Office PowerPoint</Application>
  <PresentationFormat>Předvádění na obrazovce (4:3)</PresentationFormat>
  <Paragraphs>72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Prezentace aplikace PowerPoint</vt:lpstr>
      <vt:lpstr>NA ZAHRÁDCE JE PLNO MOTÝLŮ Milena Lukešová</vt:lpstr>
      <vt:lpstr>Odpověz na otázky</vt:lpstr>
      <vt:lpstr>Podtrhni slova, která se rýmují</vt:lpstr>
      <vt:lpstr>ÚKOLY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11</cp:revision>
  <dcterms:created xsi:type="dcterms:W3CDTF">2014-04-09T16:53:08Z</dcterms:created>
  <dcterms:modified xsi:type="dcterms:W3CDTF">2014-04-10T18:34:44Z</dcterms:modified>
</cp:coreProperties>
</file>