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6262-D99C-4A34-B00D-CD55B23200AB}" type="doc">
      <dgm:prSet loTypeId="urn:microsoft.com/office/officeart/2005/8/layout/list1" loCatId="list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855C2260-D0A2-4789-B66E-D39BB981A761}">
      <dgm:prSet phldrT="[Text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cs-CZ" sz="1200" dirty="0" smtClean="0"/>
            <a:t>S nebezpečnými látkami pracujeme s příslušnou opatrností</a:t>
          </a:r>
          <a:endParaRPr lang="cs-CZ" sz="1200" dirty="0"/>
        </a:p>
      </dgm:t>
    </dgm:pt>
    <dgm:pt modelId="{6F5E7C8D-CB5A-4043-B938-DA5B850C78F5}" type="parTrans" cxnId="{366E428B-DE42-4CED-8E00-BCD69EB3AB30}">
      <dgm:prSet/>
      <dgm:spPr/>
      <dgm:t>
        <a:bodyPr/>
        <a:lstStyle/>
        <a:p>
          <a:endParaRPr lang="cs-CZ"/>
        </a:p>
      </dgm:t>
    </dgm:pt>
    <dgm:pt modelId="{234C9120-86A7-4E6B-801E-5194E14D254A}" type="sibTrans" cxnId="{366E428B-DE42-4CED-8E00-BCD69EB3AB30}">
      <dgm:prSet/>
      <dgm:spPr/>
      <dgm:t>
        <a:bodyPr/>
        <a:lstStyle/>
        <a:p>
          <a:endParaRPr lang="cs-CZ"/>
        </a:p>
      </dgm:t>
    </dgm:pt>
    <dgm:pt modelId="{CA9C046E-652E-4BC6-842D-5E67C42C54A2}">
      <dgm:prSet phldrT="[Text]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cs-CZ" dirty="0" smtClean="0"/>
            <a:t>Nikdy nepodceňujeme možná nebezpečí</a:t>
          </a:r>
          <a:endParaRPr lang="cs-CZ" dirty="0"/>
        </a:p>
      </dgm:t>
    </dgm:pt>
    <dgm:pt modelId="{CDCDF4F5-0010-493B-9F84-A7733676CE94}" type="parTrans" cxnId="{76AEFAF4-3F58-4DD3-A87D-1FF7E37D3DE5}">
      <dgm:prSet/>
      <dgm:spPr/>
      <dgm:t>
        <a:bodyPr/>
        <a:lstStyle/>
        <a:p>
          <a:endParaRPr lang="cs-CZ"/>
        </a:p>
      </dgm:t>
    </dgm:pt>
    <dgm:pt modelId="{A9BBB743-31F2-4820-AB8F-5E1E2D333094}" type="sibTrans" cxnId="{76AEFAF4-3F58-4DD3-A87D-1FF7E37D3DE5}">
      <dgm:prSet/>
      <dgm:spPr/>
      <dgm:t>
        <a:bodyPr/>
        <a:lstStyle/>
        <a:p>
          <a:endParaRPr lang="cs-CZ"/>
        </a:p>
      </dgm:t>
    </dgm:pt>
    <dgm:pt modelId="{AD32E224-A475-4E34-952B-68CABBE6D933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cs-CZ" dirty="0" smtClean="0"/>
            <a:t>Nebezpeční látky musí být bezpečně uloženy a zřetelně označeny</a:t>
          </a:r>
          <a:endParaRPr lang="cs-CZ" dirty="0"/>
        </a:p>
      </dgm:t>
    </dgm:pt>
    <dgm:pt modelId="{09FD2CF7-DE0C-4408-AB1C-8945F000A099}" type="parTrans" cxnId="{8743F547-FE16-49FE-9451-1249D1A86DC8}">
      <dgm:prSet/>
      <dgm:spPr/>
      <dgm:t>
        <a:bodyPr/>
        <a:lstStyle/>
        <a:p>
          <a:endParaRPr lang="cs-CZ"/>
        </a:p>
      </dgm:t>
    </dgm:pt>
    <dgm:pt modelId="{FA4B15E1-9107-4031-AB4C-60C0BF8BA4A5}" type="sibTrans" cxnId="{8743F547-FE16-49FE-9451-1249D1A86DC8}">
      <dgm:prSet/>
      <dgm:spPr/>
      <dgm:t>
        <a:bodyPr/>
        <a:lstStyle/>
        <a:p>
          <a:endParaRPr lang="cs-CZ"/>
        </a:p>
      </dgm:t>
    </dgm:pt>
    <dgm:pt modelId="{9778444F-94E7-4DDA-9505-8D9F2CE5186B}">
      <dgm:prSet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cs-CZ" dirty="0" smtClean="0"/>
            <a:t>Je třeba být vždy připraven na možnou nehodu a vědět, co dělat</a:t>
          </a:r>
          <a:endParaRPr lang="cs-CZ" dirty="0"/>
        </a:p>
      </dgm:t>
    </dgm:pt>
    <dgm:pt modelId="{C3595DB6-B4C1-43CE-B89C-8B4B456022E5}" type="parTrans" cxnId="{7712AB20-E006-4BA7-B1FA-597862A4A1AD}">
      <dgm:prSet/>
      <dgm:spPr/>
      <dgm:t>
        <a:bodyPr/>
        <a:lstStyle/>
        <a:p>
          <a:endParaRPr lang="cs-CZ"/>
        </a:p>
      </dgm:t>
    </dgm:pt>
    <dgm:pt modelId="{A2B58F2C-1FA3-481B-B25B-2E52B43A42CE}" type="sibTrans" cxnId="{7712AB20-E006-4BA7-B1FA-597862A4A1AD}">
      <dgm:prSet/>
      <dgm:spPr/>
      <dgm:t>
        <a:bodyPr/>
        <a:lstStyle/>
        <a:p>
          <a:endParaRPr lang="cs-CZ"/>
        </a:p>
      </dgm:t>
    </dgm:pt>
    <dgm:pt modelId="{BCD964D2-B9AA-4238-A3EA-86257BFDF822}" type="pres">
      <dgm:prSet presAssocID="{7D686262-D99C-4A34-B00D-CD55B23200A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C47E34-2DF3-4628-A625-17112E75903E}" type="pres">
      <dgm:prSet presAssocID="{855C2260-D0A2-4789-B66E-D39BB981A761}" presName="parentLin" presStyleCnt="0"/>
      <dgm:spPr/>
    </dgm:pt>
    <dgm:pt modelId="{2FB63524-D0CB-4DA9-9BEF-FABFD1208952}" type="pres">
      <dgm:prSet presAssocID="{855C2260-D0A2-4789-B66E-D39BB981A761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DDA18D6-00EA-4A17-9BFC-74E73F96F29F}" type="pres">
      <dgm:prSet presAssocID="{855C2260-D0A2-4789-B66E-D39BB981A761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505985-5603-4531-BBE8-8869B6D54D7A}" type="pres">
      <dgm:prSet presAssocID="{855C2260-D0A2-4789-B66E-D39BB981A761}" presName="negativeSpace" presStyleCnt="0"/>
      <dgm:spPr/>
    </dgm:pt>
    <dgm:pt modelId="{2C5DBEA3-36A1-4AB2-B084-C1C935E0EC7C}" type="pres">
      <dgm:prSet presAssocID="{855C2260-D0A2-4789-B66E-D39BB981A761}" presName="childText" presStyleLbl="conFgAcc1" presStyleIdx="0" presStyleCnt="4">
        <dgm:presLayoutVars>
          <dgm:bulletEnabled val="1"/>
        </dgm:presLayoutVars>
      </dgm:prSet>
      <dgm:spPr/>
    </dgm:pt>
    <dgm:pt modelId="{D29328C3-F4A1-4172-80F0-D194D47F13D3}" type="pres">
      <dgm:prSet presAssocID="{234C9120-86A7-4E6B-801E-5194E14D254A}" presName="spaceBetweenRectangles" presStyleCnt="0"/>
      <dgm:spPr/>
    </dgm:pt>
    <dgm:pt modelId="{0A4E92A5-DA6F-44AA-8D4F-3532D7C7AA65}" type="pres">
      <dgm:prSet presAssocID="{CA9C046E-652E-4BC6-842D-5E67C42C54A2}" presName="parentLin" presStyleCnt="0"/>
      <dgm:spPr/>
    </dgm:pt>
    <dgm:pt modelId="{7168DD23-6D07-4E3F-8C98-49A208B48EC3}" type="pres">
      <dgm:prSet presAssocID="{CA9C046E-652E-4BC6-842D-5E67C42C54A2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4496DD8B-5395-45F9-B773-A63B0BAC3D1F}" type="pres">
      <dgm:prSet presAssocID="{CA9C046E-652E-4BC6-842D-5E67C42C54A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013C0D-3064-4405-A0D2-75A6C9DB81CE}" type="pres">
      <dgm:prSet presAssocID="{CA9C046E-652E-4BC6-842D-5E67C42C54A2}" presName="negativeSpace" presStyleCnt="0"/>
      <dgm:spPr/>
    </dgm:pt>
    <dgm:pt modelId="{7C58AFEF-6F0F-4057-BF1C-ADFF3312E7B9}" type="pres">
      <dgm:prSet presAssocID="{CA9C046E-652E-4BC6-842D-5E67C42C54A2}" presName="childText" presStyleLbl="conFgAcc1" presStyleIdx="1" presStyleCnt="4">
        <dgm:presLayoutVars>
          <dgm:bulletEnabled val="1"/>
        </dgm:presLayoutVars>
      </dgm:prSet>
      <dgm:spPr/>
    </dgm:pt>
    <dgm:pt modelId="{98B68535-52BB-46A5-B159-3E8EDAC26B48}" type="pres">
      <dgm:prSet presAssocID="{A9BBB743-31F2-4820-AB8F-5E1E2D333094}" presName="spaceBetweenRectangles" presStyleCnt="0"/>
      <dgm:spPr/>
    </dgm:pt>
    <dgm:pt modelId="{49D4352B-1E55-4900-B578-19B15CD38AC2}" type="pres">
      <dgm:prSet presAssocID="{AD32E224-A475-4E34-952B-68CABBE6D933}" presName="parentLin" presStyleCnt="0"/>
      <dgm:spPr/>
    </dgm:pt>
    <dgm:pt modelId="{E17327A2-4C24-43FD-A28E-E2EFBBE45CF7}" type="pres">
      <dgm:prSet presAssocID="{AD32E224-A475-4E34-952B-68CABBE6D933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78FC384F-07C1-4904-8B5B-E2B7F3FB6EBA}" type="pres">
      <dgm:prSet presAssocID="{AD32E224-A475-4E34-952B-68CABBE6D93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1AE846-F294-408E-95AA-009F72DC1DA2}" type="pres">
      <dgm:prSet presAssocID="{AD32E224-A475-4E34-952B-68CABBE6D933}" presName="negativeSpace" presStyleCnt="0"/>
      <dgm:spPr/>
    </dgm:pt>
    <dgm:pt modelId="{BC5CC005-234B-40D6-A510-DD611BA958A4}" type="pres">
      <dgm:prSet presAssocID="{AD32E224-A475-4E34-952B-68CABBE6D933}" presName="childText" presStyleLbl="conFgAcc1" presStyleIdx="2" presStyleCnt="4">
        <dgm:presLayoutVars>
          <dgm:bulletEnabled val="1"/>
        </dgm:presLayoutVars>
      </dgm:prSet>
      <dgm:spPr/>
    </dgm:pt>
    <dgm:pt modelId="{1D4070BE-DB59-48C1-AC32-9FEC1F7F53A6}" type="pres">
      <dgm:prSet presAssocID="{FA4B15E1-9107-4031-AB4C-60C0BF8BA4A5}" presName="spaceBetweenRectangles" presStyleCnt="0"/>
      <dgm:spPr/>
    </dgm:pt>
    <dgm:pt modelId="{548549CF-D6DB-4E05-B087-DD3952B8C6D4}" type="pres">
      <dgm:prSet presAssocID="{9778444F-94E7-4DDA-9505-8D9F2CE5186B}" presName="parentLin" presStyleCnt="0"/>
      <dgm:spPr/>
    </dgm:pt>
    <dgm:pt modelId="{8FB2840E-16DA-49EE-9929-8B37D1382681}" type="pres">
      <dgm:prSet presAssocID="{9778444F-94E7-4DDA-9505-8D9F2CE5186B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A6E12CD3-8842-40E9-8577-9C8BD5B5713F}" type="pres">
      <dgm:prSet presAssocID="{9778444F-94E7-4DDA-9505-8D9F2CE5186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663CD1-2F1D-4C9D-9E7F-A168ACDDF90B}" type="pres">
      <dgm:prSet presAssocID="{9778444F-94E7-4DDA-9505-8D9F2CE5186B}" presName="negativeSpace" presStyleCnt="0"/>
      <dgm:spPr/>
    </dgm:pt>
    <dgm:pt modelId="{3E0894D7-BB80-4F2A-AD26-1BE8B81F3D5E}" type="pres">
      <dgm:prSet presAssocID="{9778444F-94E7-4DDA-9505-8D9F2CE5186B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8DC49D39-8879-4105-A770-53E217025457}" type="presOf" srcId="{9778444F-94E7-4DDA-9505-8D9F2CE5186B}" destId="{A6E12CD3-8842-40E9-8577-9C8BD5B5713F}" srcOrd="1" destOrd="0" presId="urn:microsoft.com/office/officeart/2005/8/layout/list1"/>
    <dgm:cxn modelId="{D85DB24F-8C16-4A16-B26D-17C18192B168}" type="presOf" srcId="{AD32E224-A475-4E34-952B-68CABBE6D933}" destId="{78FC384F-07C1-4904-8B5B-E2B7F3FB6EBA}" srcOrd="1" destOrd="0" presId="urn:microsoft.com/office/officeart/2005/8/layout/list1"/>
    <dgm:cxn modelId="{14E1D82C-B0A0-4F02-B2B4-22A46C341546}" type="presOf" srcId="{7D686262-D99C-4A34-B00D-CD55B23200AB}" destId="{BCD964D2-B9AA-4238-A3EA-86257BFDF822}" srcOrd="0" destOrd="0" presId="urn:microsoft.com/office/officeart/2005/8/layout/list1"/>
    <dgm:cxn modelId="{7DEC976F-E78E-4D28-A061-81F774426887}" type="presOf" srcId="{CA9C046E-652E-4BC6-842D-5E67C42C54A2}" destId="{7168DD23-6D07-4E3F-8C98-49A208B48EC3}" srcOrd="0" destOrd="0" presId="urn:microsoft.com/office/officeart/2005/8/layout/list1"/>
    <dgm:cxn modelId="{76AEFAF4-3F58-4DD3-A87D-1FF7E37D3DE5}" srcId="{7D686262-D99C-4A34-B00D-CD55B23200AB}" destId="{CA9C046E-652E-4BC6-842D-5E67C42C54A2}" srcOrd="1" destOrd="0" parTransId="{CDCDF4F5-0010-493B-9F84-A7733676CE94}" sibTransId="{A9BBB743-31F2-4820-AB8F-5E1E2D333094}"/>
    <dgm:cxn modelId="{95371858-0CC6-4BA2-BAC5-9FBEFBDB8A38}" type="presOf" srcId="{CA9C046E-652E-4BC6-842D-5E67C42C54A2}" destId="{4496DD8B-5395-45F9-B773-A63B0BAC3D1F}" srcOrd="1" destOrd="0" presId="urn:microsoft.com/office/officeart/2005/8/layout/list1"/>
    <dgm:cxn modelId="{7712AB20-E006-4BA7-B1FA-597862A4A1AD}" srcId="{7D686262-D99C-4A34-B00D-CD55B23200AB}" destId="{9778444F-94E7-4DDA-9505-8D9F2CE5186B}" srcOrd="3" destOrd="0" parTransId="{C3595DB6-B4C1-43CE-B89C-8B4B456022E5}" sibTransId="{A2B58F2C-1FA3-481B-B25B-2E52B43A42CE}"/>
    <dgm:cxn modelId="{366E428B-DE42-4CED-8E00-BCD69EB3AB30}" srcId="{7D686262-D99C-4A34-B00D-CD55B23200AB}" destId="{855C2260-D0A2-4789-B66E-D39BB981A761}" srcOrd="0" destOrd="0" parTransId="{6F5E7C8D-CB5A-4043-B938-DA5B850C78F5}" sibTransId="{234C9120-86A7-4E6B-801E-5194E14D254A}"/>
    <dgm:cxn modelId="{8743F547-FE16-49FE-9451-1249D1A86DC8}" srcId="{7D686262-D99C-4A34-B00D-CD55B23200AB}" destId="{AD32E224-A475-4E34-952B-68CABBE6D933}" srcOrd="2" destOrd="0" parTransId="{09FD2CF7-DE0C-4408-AB1C-8945F000A099}" sibTransId="{FA4B15E1-9107-4031-AB4C-60C0BF8BA4A5}"/>
    <dgm:cxn modelId="{1227BED4-AA8B-47ED-B946-848FDB3F027A}" type="presOf" srcId="{9778444F-94E7-4DDA-9505-8D9F2CE5186B}" destId="{8FB2840E-16DA-49EE-9929-8B37D1382681}" srcOrd="0" destOrd="0" presId="urn:microsoft.com/office/officeart/2005/8/layout/list1"/>
    <dgm:cxn modelId="{30CF68AB-6C56-4F07-911F-31F178957027}" type="presOf" srcId="{855C2260-D0A2-4789-B66E-D39BB981A761}" destId="{BDDA18D6-00EA-4A17-9BFC-74E73F96F29F}" srcOrd="1" destOrd="0" presId="urn:microsoft.com/office/officeart/2005/8/layout/list1"/>
    <dgm:cxn modelId="{B92DCF3D-2B62-432C-B2BB-5C3942EA124A}" type="presOf" srcId="{855C2260-D0A2-4789-B66E-D39BB981A761}" destId="{2FB63524-D0CB-4DA9-9BEF-FABFD1208952}" srcOrd="0" destOrd="0" presId="urn:microsoft.com/office/officeart/2005/8/layout/list1"/>
    <dgm:cxn modelId="{9606E67E-EA69-485F-B706-15605D504D76}" type="presOf" srcId="{AD32E224-A475-4E34-952B-68CABBE6D933}" destId="{E17327A2-4C24-43FD-A28E-E2EFBBE45CF7}" srcOrd="0" destOrd="0" presId="urn:microsoft.com/office/officeart/2005/8/layout/list1"/>
    <dgm:cxn modelId="{6ADC636C-E8D4-455F-AFAA-05DC0D584AC2}" type="presParOf" srcId="{BCD964D2-B9AA-4238-A3EA-86257BFDF822}" destId="{70C47E34-2DF3-4628-A625-17112E75903E}" srcOrd="0" destOrd="0" presId="urn:microsoft.com/office/officeart/2005/8/layout/list1"/>
    <dgm:cxn modelId="{A57B693A-8BD7-41F9-8847-992BD587B20B}" type="presParOf" srcId="{70C47E34-2DF3-4628-A625-17112E75903E}" destId="{2FB63524-D0CB-4DA9-9BEF-FABFD1208952}" srcOrd="0" destOrd="0" presId="urn:microsoft.com/office/officeart/2005/8/layout/list1"/>
    <dgm:cxn modelId="{21F9B6A7-234D-43A2-A439-F76A9E8F917D}" type="presParOf" srcId="{70C47E34-2DF3-4628-A625-17112E75903E}" destId="{BDDA18D6-00EA-4A17-9BFC-74E73F96F29F}" srcOrd="1" destOrd="0" presId="urn:microsoft.com/office/officeart/2005/8/layout/list1"/>
    <dgm:cxn modelId="{29529A7E-E174-45D0-929D-417690F7CAE6}" type="presParOf" srcId="{BCD964D2-B9AA-4238-A3EA-86257BFDF822}" destId="{9E505985-5603-4531-BBE8-8869B6D54D7A}" srcOrd="1" destOrd="0" presId="urn:microsoft.com/office/officeart/2005/8/layout/list1"/>
    <dgm:cxn modelId="{80AC5F9E-074B-4842-A982-B1DBE3E94055}" type="presParOf" srcId="{BCD964D2-B9AA-4238-A3EA-86257BFDF822}" destId="{2C5DBEA3-36A1-4AB2-B084-C1C935E0EC7C}" srcOrd="2" destOrd="0" presId="urn:microsoft.com/office/officeart/2005/8/layout/list1"/>
    <dgm:cxn modelId="{4D3271CD-012E-44EA-B518-1AADF03AB607}" type="presParOf" srcId="{BCD964D2-B9AA-4238-A3EA-86257BFDF822}" destId="{D29328C3-F4A1-4172-80F0-D194D47F13D3}" srcOrd="3" destOrd="0" presId="urn:microsoft.com/office/officeart/2005/8/layout/list1"/>
    <dgm:cxn modelId="{4C15DE5B-EFDD-49EF-827E-DB48C53F47A6}" type="presParOf" srcId="{BCD964D2-B9AA-4238-A3EA-86257BFDF822}" destId="{0A4E92A5-DA6F-44AA-8D4F-3532D7C7AA65}" srcOrd="4" destOrd="0" presId="urn:microsoft.com/office/officeart/2005/8/layout/list1"/>
    <dgm:cxn modelId="{045AEAE1-42F7-4C01-92B8-D955FA568659}" type="presParOf" srcId="{0A4E92A5-DA6F-44AA-8D4F-3532D7C7AA65}" destId="{7168DD23-6D07-4E3F-8C98-49A208B48EC3}" srcOrd="0" destOrd="0" presId="urn:microsoft.com/office/officeart/2005/8/layout/list1"/>
    <dgm:cxn modelId="{939492B7-7CE1-4328-A08C-02263D168D7D}" type="presParOf" srcId="{0A4E92A5-DA6F-44AA-8D4F-3532D7C7AA65}" destId="{4496DD8B-5395-45F9-B773-A63B0BAC3D1F}" srcOrd="1" destOrd="0" presId="urn:microsoft.com/office/officeart/2005/8/layout/list1"/>
    <dgm:cxn modelId="{E7CEC132-D832-4C5A-A43C-A1562BED8429}" type="presParOf" srcId="{BCD964D2-B9AA-4238-A3EA-86257BFDF822}" destId="{9F013C0D-3064-4405-A0D2-75A6C9DB81CE}" srcOrd="5" destOrd="0" presId="urn:microsoft.com/office/officeart/2005/8/layout/list1"/>
    <dgm:cxn modelId="{B44A28B9-9B71-48B8-AE61-C1CC3BA5B352}" type="presParOf" srcId="{BCD964D2-B9AA-4238-A3EA-86257BFDF822}" destId="{7C58AFEF-6F0F-4057-BF1C-ADFF3312E7B9}" srcOrd="6" destOrd="0" presId="urn:microsoft.com/office/officeart/2005/8/layout/list1"/>
    <dgm:cxn modelId="{D9E92866-1404-4943-910D-1A5F372512E4}" type="presParOf" srcId="{BCD964D2-B9AA-4238-A3EA-86257BFDF822}" destId="{98B68535-52BB-46A5-B159-3E8EDAC26B48}" srcOrd="7" destOrd="0" presId="urn:microsoft.com/office/officeart/2005/8/layout/list1"/>
    <dgm:cxn modelId="{1CD1B2BB-9757-42CB-8A1A-EE6C46E01841}" type="presParOf" srcId="{BCD964D2-B9AA-4238-A3EA-86257BFDF822}" destId="{49D4352B-1E55-4900-B578-19B15CD38AC2}" srcOrd="8" destOrd="0" presId="urn:microsoft.com/office/officeart/2005/8/layout/list1"/>
    <dgm:cxn modelId="{F5ADD5C1-C808-4220-95F1-D45E4B78255F}" type="presParOf" srcId="{49D4352B-1E55-4900-B578-19B15CD38AC2}" destId="{E17327A2-4C24-43FD-A28E-E2EFBBE45CF7}" srcOrd="0" destOrd="0" presId="urn:microsoft.com/office/officeart/2005/8/layout/list1"/>
    <dgm:cxn modelId="{C528D224-61BD-4B8E-BB00-E6559165932C}" type="presParOf" srcId="{49D4352B-1E55-4900-B578-19B15CD38AC2}" destId="{78FC384F-07C1-4904-8B5B-E2B7F3FB6EBA}" srcOrd="1" destOrd="0" presId="urn:microsoft.com/office/officeart/2005/8/layout/list1"/>
    <dgm:cxn modelId="{8C582A81-8F72-432F-A7CF-5C499A842BA3}" type="presParOf" srcId="{BCD964D2-B9AA-4238-A3EA-86257BFDF822}" destId="{571AE846-F294-408E-95AA-009F72DC1DA2}" srcOrd="9" destOrd="0" presId="urn:microsoft.com/office/officeart/2005/8/layout/list1"/>
    <dgm:cxn modelId="{2D353F5A-7088-4FCD-910C-21B72C756F82}" type="presParOf" srcId="{BCD964D2-B9AA-4238-A3EA-86257BFDF822}" destId="{BC5CC005-234B-40D6-A510-DD611BA958A4}" srcOrd="10" destOrd="0" presId="urn:microsoft.com/office/officeart/2005/8/layout/list1"/>
    <dgm:cxn modelId="{CC70B41E-01A7-48F3-834E-53DD4942BD93}" type="presParOf" srcId="{BCD964D2-B9AA-4238-A3EA-86257BFDF822}" destId="{1D4070BE-DB59-48C1-AC32-9FEC1F7F53A6}" srcOrd="11" destOrd="0" presId="urn:microsoft.com/office/officeart/2005/8/layout/list1"/>
    <dgm:cxn modelId="{E2FCEABB-82AB-4BFC-A53A-9F020F97897F}" type="presParOf" srcId="{BCD964D2-B9AA-4238-A3EA-86257BFDF822}" destId="{548549CF-D6DB-4E05-B087-DD3952B8C6D4}" srcOrd="12" destOrd="0" presId="urn:microsoft.com/office/officeart/2005/8/layout/list1"/>
    <dgm:cxn modelId="{D8FFA165-4B1E-4703-B083-342DC78D2EEA}" type="presParOf" srcId="{548549CF-D6DB-4E05-B087-DD3952B8C6D4}" destId="{8FB2840E-16DA-49EE-9929-8B37D1382681}" srcOrd="0" destOrd="0" presId="urn:microsoft.com/office/officeart/2005/8/layout/list1"/>
    <dgm:cxn modelId="{13E075E8-ADF5-44D3-8D24-1571A77BF528}" type="presParOf" srcId="{548549CF-D6DB-4E05-B087-DD3952B8C6D4}" destId="{A6E12CD3-8842-40E9-8577-9C8BD5B5713F}" srcOrd="1" destOrd="0" presId="urn:microsoft.com/office/officeart/2005/8/layout/list1"/>
    <dgm:cxn modelId="{E784C095-D5CC-4411-B0EE-FCE379CE9E19}" type="presParOf" srcId="{BCD964D2-B9AA-4238-A3EA-86257BFDF822}" destId="{E4663CD1-2F1D-4C9D-9E7F-A168ACDDF90B}" srcOrd="13" destOrd="0" presId="urn:microsoft.com/office/officeart/2005/8/layout/list1"/>
    <dgm:cxn modelId="{7B70C24A-E2AD-4DEE-AC5E-0AC1D829BC46}" type="presParOf" srcId="{BCD964D2-B9AA-4238-A3EA-86257BFDF822}" destId="{3E0894D7-BB80-4F2A-AD26-1BE8B81F3D5E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AAA657-C766-42CA-BDE1-F4AD900A67F9}" type="doc">
      <dgm:prSet loTypeId="urn:microsoft.com/office/officeart/2005/8/layout/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F1FF84D-A102-47DD-A20C-A8BDBBE4C613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vdechování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66941AA6-A46E-4EFF-9E89-E04F503021F8}" type="parTrans" cxnId="{29ABBFF2-A31D-4D6E-971A-B0A8B78429B9}">
      <dgm:prSet/>
      <dgm:spPr/>
      <dgm:t>
        <a:bodyPr/>
        <a:lstStyle/>
        <a:p>
          <a:endParaRPr lang="cs-CZ"/>
        </a:p>
      </dgm:t>
    </dgm:pt>
    <dgm:pt modelId="{CE5EDC1A-E547-4782-88D9-D0F4A5780ADD}" type="sibTrans" cxnId="{29ABBFF2-A31D-4D6E-971A-B0A8B78429B9}">
      <dgm:prSet/>
      <dgm:spPr/>
      <dgm:t>
        <a:bodyPr/>
        <a:lstStyle/>
        <a:p>
          <a:endParaRPr lang="cs-CZ"/>
        </a:p>
      </dgm:t>
    </dgm:pt>
    <dgm:pt modelId="{311B4348-BA20-435D-A2E4-78A06824FB70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požití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C9FE7E7A-75EF-4179-BAB0-1B40C1E74B66}" type="parTrans" cxnId="{FDA53836-5E6B-4812-BB08-1D9A5193F107}">
      <dgm:prSet/>
      <dgm:spPr/>
      <dgm:t>
        <a:bodyPr/>
        <a:lstStyle/>
        <a:p>
          <a:endParaRPr lang="cs-CZ"/>
        </a:p>
      </dgm:t>
    </dgm:pt>
    <dgm:pt modelId="{35B4471C-ADFA-4992-BB36-B95413A1332C}" type="sibTrans" cxnId="{FDA53836-5E6B-4812-BB08-1D9A5193F107}">
      <dgm:prSet/>
      <dgm:spPr/>
      <dgm:t>
        <a:bodyPr/>
        <a:lstStyle/>
        <a:p>
          <a:endParaRPr lang="cs-CZ"/>
        </a:p>
      </dgm:t>
    </dgm:pt>
    <dgm:pt modelId="{D5121120-906D-442A-8F57-1134809727A9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vstřebávání</a:t>
          </a:r>
          <a:r>
            <a:rPr lang="cs-CZ" dirty="0" smtClean="0"/>
            <a:t> </a:t>
          </a:r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kůží</a:t>
          </a:r>
          <a:endParaRPr lang="cs-CZ" dirty="0"/>
        </a:p>
      </dgm:t>
    </dgm:pt>
    <dgm:pt modelId="{7B8D0B9C-16BB-47C1-9237-67C0ED5392A0}" type="parTrans" cxnId="{56709DF5-B0E3-425C-9DAF-D078E100AD57}">
      <dgm:prSet/>
      <dgm:spPr/>
      <dgm:t>
        <a:bodyPr/>
        <a:lstStyle/>
        <a:p>
          <a:endParaRPr lang="cs-CZ"/>
        </a:p>
      </dgm:t>
    </dgm:pt>
    <dgm:pt modelId="{03EBF21B-BD1D-4C52-95E5-CA0F35568028}" type="sibTrans" cxnId="{56709DF5-B0E3-425C-9DAF-D078E100AD57}">
      <dgm:prSet/>
      <dgm:spPr/>
      <dgm:t>
        <a:bodyPr/>
        <a:lstStyle/>
        <a:p>
          <a:endParaRPr lang="cs-CZ"/>
        </a:p>
      </dgm:t>
    </dgm:pt>
    <dgm:pt modelId="{FDBA7B7A-7106-4093-BC5D-C5711CABD8FE}" type="pres">
      <dgm:prSet presAssocID="{5DAAA657-C766-42CA-BDE1-F4AD900A67F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127D70-7EC8-417A-9163-205F060F83F1}" type="pres">
      <dgm:prSet presAssocID="{BF1FF84D-A102-47DD-A20C-A8BDBBE4C613}" presName="parentLin" presStyleCnt="0"/>
      <dgm:spPr/>
    </dgm:pt>
    <dgm:pt modelId="{A9E5A6F5-B0C4-4604-B999-52B1657225DE}" type="pres">
      <dgm:prSet presAssocID="{BF1FF84D-A102-47DD-A20C-A8BDBBE4C61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F9D1D58-0D26-4DB9-AB3A-CD164222AFEF}" type="pres">
      <dgm:prSet presAssocID="{BF1FF84D-A102-47DD-A20C-A8BDBBE4C613}" presName="parentText" presStyleLbl="node1" presStyleIdx="0" presStyleCnt="3" custLinFactNeighborX="-5501" custLinFactNeighborY="-70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40697F-2A4B-4A0D-A58B-2FC97EC0D553}" type="pres">
      <dgm:prSet presAssocID="{BF1FF84D-A102-47DD-A20C-A8BDBBE4C613}" presName="negativeSpace" presStyleCnt="0"/>
      <dgm:spPr/>
    </dgm:pt>
    <dgm:pt modelId="{A6788985-3451-4B5D-8C85-FD6E9B09EC58}" type="pres">
      <dgm:prSet presAssocID="{BF1FF84D-A102-47DD-A20C-A8BDBBE4C613}" presName="childText" presStyleLbl="conFgAcc1" presStyleIdx="0" presStyleCnt="3" custLinFactNeighborY="23917">
        <dgm:presLayoutVars>
          <dgm:bulletEnabled val="1"/>
        </dgm:presLayoutVars>
      </dgm:prSet>
      <dgm:spPr/>
    </dgm:pt>
    <dgm:pt modelId="{EE998CBE-D5C7-4B0C-A86F-7575869AEE62}" type="pres">
      <dgm:prSet presAssocID="{CE5EDC1A-E547-4782-88D9-D0F4A5780ADD}" presName="spaceBetweenRectangles" presStyleCnt="0"/>
      <dgm:spPr/>
    </dgm:pt>
    <dgm:pt modelId="{8EA3BF3B-2E73-4CCA-81C2-AACE0798857D}" type="pres">
      <dgm:prSet presAssocID="{311B4348-BA20-435D-A2E4-78A06824FB70}" presName="parentLin" presStyleCnt="0"/>
      <dgm:spPr/>
    </dgm:pt>
    <dgm:pt modelId="{30CBD62C-D08E-4DEE-9240-DEB3D4AC4AAF}" type="pres">
      <dgm:prSet presAssocID="{311B4348-BA20-435D-A2E4-78A06824FB7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489D066-AD71-4FD5-900F-3A71BD092B25}" type="pres">
      <dgm:prSet presAssocID="{311B4348-BA20-435D-A2E4-78A06824FB70}" presName="parentText" presStyleLbl="node1" presStyleIdx="1" presStyleCnt="3" custLinFactNeighborX="18123" custLinFactNeighborY="-485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21391E-42A0-4D00-9012-626FE37462C0}" type="pres">
      <dgm:prSet presAssocID="{311B4348-BA20-435D-A2E4-78A06824FB70}" presName="negativeSpace" presStyleCnt="0"/>
      <dgm:spPr/>
    </dgm:pt>
    <dgm:pt modelId="{1D5952F4-A490-41F1-B7CD-6194CF8EE784}" type="pres">
      <dgm:prSet presAssocID="{311B4348-BA20-435D-A2E4-78A06824FB70}" presName="childText" presStyleLbl="conFgAcc1" presStyleIdx="1" presStyleCnt="3">
        <dgm:presLayoutVars>
          <dgm:bulletEnabled val="1"/>
        </dgm:presLayoutVars>
      </dgm:prSet>
      <dgm:spPr/>
    </dgm:pt>
    <dgm:pt modelId="{D3FC88FE-4259-49D1-A39F-4EC8157440F0}" type="pres">
      <dgm:prSet presAssocID="{35B4471C-ADFA-4992-BB36-B95413A1332C}" presName="spaceBetweenRectangles" presStyleCnt="0"/>
      <dgm:spPr/>
    </dgm:pt>
    <dgm:pt modelId="{5B622855-6353-4232-B2CB-2A56A6FB9734}" type="pres">
      <dgm:prSet presAssocID="{D5121120-906D-442A-8F57-1134809727A9}" presName="parentLin" presStyleCnt="0"/>
      <dgm:spPr/>
    </dgm:pt>
    <dgm:pt modelId="{ABEF1DC3-3EF6-4107-AFBB-4AF16467B84F}" type="pres">
      <dgm:prSet presAssocID="{D5121120-906D-442A-8F57-1134809727A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6D4B328E-7A34-4C1F-B819-81230219A2E4}" type="pres">
      <dgm:prSet presAssocID="{D5121120-906D-442A-8F57-1134809727A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6D3580-CC5C-42E1-B958-82CF2B9C2B1A}" type="pres">
      <dgm:prSet presAssocID="{D5121120-906D-442A-8F57-1134809727A9}" presName="negativeSpace" presStyleCnt="0"/>
      <dgm:spPr/>
    </dgm:pt>
    <dgm:pt modelId="{C82A6B28-8252-43D2-925D-6DDF7AEB67F3}" type="pres">
      <dgm:prSet presAssocID="{D5121120-906D-442A-8F57-1134809727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D75038A-4126-4B3D-A297-E652003C1806}" type="presOf" srcId="{D5121120-906D-442A-8F57-1134809727A9}" destId="{ABEF1DC3-3EF6-4107-AFBB-4AF16467B84F}" srcOrd="0" destOrd="0" presId="urn:microsoft.com/office/officeart/2005/8/layout/list1"/>
    <dgm:cxn modelId="{56709DF5-B0E3-425C-9DAF-D078E100AD57}" srcId="{5DAAA657-C766-42CA-BDE1-F4AD900A67F9}" destId="{D5121120-906D-442A-8F57-1134809727A9}" srcOrd="2" destOrd="0" parTransId="{7B8D0B9C-16BB-47C1-9237-67C0ED5392A0}" sibTransId="{03EBF21B-BD1D-4C52-95E5-CA0F35568028}"/>
    <dgm:cxn modelId="{DBEFF987-FEB2-4E9C-8757-8D0951EEEAA9}" type="presOf" srcId="{311B4348-BA20-435D-A2E4-78A06824FB70}" destId="{30CBD62C-D08E-4DEE-9240-DEB3D4AC4AAF}" srcOrd="0" destOrd="0" presId="urn:microsoft.com/office/officeart/2005/8/layout/list1"/>
    <dgm:cxn modelId="{50B597C2-2DCC-4E15-9084-74B41A6058EB}" type="presOf" srcId="{5DAAA657-C766-42CA-BDE1-F4AD900A67F9}" destId="{FDBA7B7A-7106-4093-BC5D-C5711CABD8FE}" srcOrd="0" destOrd="0" presId="urn:microsoft.com/office/officeart/2005/8/layout/list1"/>
    <dgm:cxn modelId="{29ABBFF2-A31D-4D6E-971A-B0A8B78429B9}" srcId="{5DAAA657-C766-42CA-BDE1-F4AD900A67F9}" destId="{BF1FF84D-A102-47DD-A20C-A8BDBBE4C613}" srcOrd="0" destOrd="0" parTransId="{66941AA6-A46E-4EFF-9E89-E04F503021F8}" sibTransId="{CE5EDC1A-E547-4782-88D9-D0F4A5780ADD}"/>
    <dgm:cxn modelId="{2D6C093A-717A-417F-B91A-B06BA40D5687}" type="presOf" srcId="{311B4348-BA20-435D-A2E4-78A06824FB70}" destId="{5489D066-AD71-4FD5-900F-3A71BD092B25}" srcOrd="1" destOrd="0" presId="urn:microsoft.com/office/officeart/2005/8/layout/list1"/>
    <dgm:cxn modelId="{7707331B-E7C7-4DA3-AFEF-EB617E8FF1CD}" type="presOf" srcId="{D5121120-906D-442A-8F57-1134809727A9}" destId="{6D4B328E-7A34-4C1F-B819-81230219A2E4}" srcOrd="1" destOrd="0" presId="urn:microsoft.com/office/officeart/2005/8/layout/list1"/>
    <dgm:cxn modelId="{FDA53836-5E6B-4812-BB08-1D9A5193F107}" srcId="{5DAAA657-C766-42CA-BDE1-F4AD900A67F9}" destId="{311B4348-BA20-435D-A2E4-78A06824FB70}" srcOrd="1" destOrd="0" parTransId="{C9FE7E7A-75EF-4179-BAB0-1B40C1E74B66}" sibTransId="{35B4471C-ADFA-4992-BB36-B95413A1332C}"/>
    <dgm:cxn modelId="{E52B38B5-3F37-4AE0-B9AA-1196EF76CA3F}" type="presOf" srcId="{BF1FF84D-A102-47DD-A20C-A8BDBBE4C613}" destId="{A9E5A6F5-B0C4-4604-B999-52B1657225DE}" srcOrd="0" destOrd="0" presId="urn:microsoft.com/office/officeart/2005/8/layout/list1"/>
    <dgm:cxn modelId="{8139222F-08C0-46F1-A5AC-2957B0250C83}" type="presOf" srcId="{BF1FF84D-A102-47DD-A20C-A8BDBBE4C613}" destId="{EF9D1D58-0D26-4DB9-AB3A-CD164222AFEF}" srcOrd="1" destOrd="0" presId="urn:microsoft.com/office/officeart/2005/8/layout/list1"/>
    <dgm:cxn modelId="{97C25D14-C854-43B0-BD58-048D366674FC}" type="presParOf" srcId="{FDBA7B7A-7106-4093-BC5D-C5711CABD8FE}" destId="{3C127D70-7EC8-417A-9163-205F060F83F1}" srcOrd="0" destOrd="0" presId="urn:microsoft.com/office/officeart/2005/8/layout/list1"/>
    <dgm:cxn modelId="{C2946999-527F-426E-9C5B-C486650C84DB}" type="presParOf" srcId="{3C127D70-7EC8-417A-9163-205F060F83F1}" destId="{A9E5A6F5-B0C4-4604-B999-52B1657225DE}" srcOrd="0" destOrd="0" presId="urn:microsoft.com/office/officeart/2005/8/layout/list1"/>
    <dgm:cxn modelId="{DD187489-A17F-4A6C-94FE-3592A67824CA}" type="presParOf" srcId="{3C127D70-7EC8-417A-9163-205F060F83F1}" destId="{EF9D1D58-0D26-4DB9-AB3A-CD164222AFEF}" srcOrd="1" destOrd="0" presId="urn:microsoft.com/office/officeart/2005/8/layout/list1"/>
    <dgm:cxn modelId="{7C0DA8ED-AE68-4C14-9CE2-A0311E9AC6F3}" type="presParOf" srcId="{FDBA7B7A-7106-4093-BC5D-C5711CABD8FE}" destId="{6040697F-2A4B-4A0D-A58B-2FC97EC0D553}" srcOrd="1" destOrd="0" presId="urn:microsoft.com/office/officeart/2005/8/layout/list1"/>
    <dgm:cxn modelId="{23DDCD0B-313C-42A4-B8D9-67B197015D87}" type="presParOf" srcId="{FDBA7B7A-7106-4093-BC5D-C5711CABD8FE}" destId="{A6788985-3451-4B5D-8C85-FD6E9B09EC58}" srcOrd="2" destOrd="0" presId="urn:microsoft.com/office/officeart/2005/8/layout/list1"/>
    <dgm:cxn modelId="{CE548B72-5E62-4904-85EF-237FB3F1D9CF}" type="presParOf" srcId="{FDBA7B7A-7106-4093-BC5D-C5711CABD8FE}" destId="{EE998CBE-D5C7-4B0C-A86F-7575869AEE62}" srcOrd="3" destOrd="0" presId="urn:microsoft.com/office/officeart/2005/8/layout/list1"/>
    <dgm:cxn modelId="{3313EBBA-6E3C-42B8-ADEC-BB3299D5667B}" type="presParOf" srcId="{FDBA7B7A-7106-4093-BC5D-C5711CABD8FE}" destId="{8EA3BF3B-2E73-4CCA-81C2-AACE0798857D}" srcOrd="4" destOrd="0" presId="urn:microsoft.com/office/officeart/2005/8/layout/list1"/>
    <dgm:cxn modelId="{4654820E-4AAC-429A-9AB1-0FB6335333EA}" type="presParOf" srcId="{8EA3BF3B-2E73-4CCA-81C2-AACE0798857D}" destId="{30CBD62C-D08E-4DEE-9240-DEB3D4AC4AAF}" srcOrd="0" destOrd="0" presId="urn:microsoft.com/office/officeart/2005/8/layout/list1"/>
    <dgm:cxn modelId="{55A7E6D6-71E2-44E7-A7F9-F6BD81A0A3C0}" type="presParOf" srcId="{8EA3BF3B-2E73-4CCA-81C2-AACE0798857D}" destId="{5489D066-AD71-4FD5-900F-3A71BD092B25}" srcOrd="1" destOrd="0" presId="urn:microsoft.com/office/officeart/2005/8/layout/list1"/>
    <dgm:cxn modelId="{C4C8529F-C8AE-4F94-857E-955CD9BCB72F}" type="presParOf" srcId="{FDBA7B7A-7106-4093-BC5D-C5711CABD8FE}" destId="{1D21391E-42A0-4D00-9012-626FE37462C0}" srcOrd="5" destOrd="0" presId="urn:microsoft.com/office/officeart/2005/8/layout/list1"/>
    <dgm:cxn modelId="{EA445679-09CD-4C3D-909E-034BD74F55E1}" type="presParOf" srcId="{FDBA7B7A-7106-4093-BC5D-C5711CABD8FE}" destId="{1D5952F4-A490-41F1-B7CD-6194CF8EE784}" srcOrd="6" destOrd="0" presId="urn:microsoft.com/office/officeart/2005/8/layout/list1"/>
    <dgm:cxn modelId="{001F4196-F249-4B4B-9CBF-9A3853D0AAD0}" type="presParOf" srcId="{FDBA7B7A-7106-4093-BC5D-C5711CABD8FE}" destId="{D3FC88FE-4259-49D1-A39F-4EC8157440F0}" srcOrd="7" destOrd="0" presId="urn:microsoft.com/office/officeart/2005/8/layout/list1"/>
    <dgm:cxn modelId="{AD8B406F-957F-4015-B681-DBF084713F66}" type="presParOf" srcId="{FDBA7B7A-7106-4093-BC5D-C5711CABD8FE}" destId="{5B622855-6353-4232-B2CB-2A56A6FB9734}" srcOrd="8" destOrd="0" presId="urn:microsoft.com/office/officeart/2005/8/layout/list1"/>
    <dgm:cxn modelId="{5D9DD5A0-1887-48BF-8DEF-D494302F9FEB}" type="presParOf" srcId="{5B622855-6353-4232-B2CB-2A56A6FB9734}" destId="{ABEF1DC3-3EF6-4107-AFBB-4AF16467B84F}" srcOrd="0" destOrd="0" presId="urn:microsoft.com/office/officeart/2005/8/layout/list1"/>
    <dgm:cxn modelId="{E346AC66-DBDF-48C0-B19E-636FAC7BD139}" type="presParOf" srcId="{5B622855-6353-4232-B2CB-2A56A6FB9734}" destId="{6D4B328E-7A34-4C1F-B819-81230219A2E4}" srcOrd="1" destOrd="0" presId="urn:microsoft.com/office/officeart/2005/8/layout/list1"/>
    <dgm:cxn modelId="{4E437595-CFAF-4132-82EB-FA1457286B77}" type="presParOf" srcId="{FDBA7B7A-7106-4093-BC5D-C5711CABD8FE}" destId="{2D6D3580-CC5C-42E1-B958-82CF2B9C2B1A}" srcOrd="9" destOrd="0" presId="urn:microsoft.com/office/officeart/2005/8/layout/list1"/>
    <dgm:cxn modelId="{CDF9FCC1-E152-4AAF-8322-1FA26F5B88A6}" type="presParOf" srcId="{FDBA7B7A-7106-4093-BC5D-C5711CABD8FE}" destId="{C82A6B28-8252-43D2-925D-6DDF7AEB67F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E806DB-9EED-445F-8448-6AECEA953C1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FC9DA9-F167-4CBE-ACCF-4388BCC274E8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podle druhu organismu</a:t>
          </a:r>
          <a:endParaRPr lang="cs-CZ" dirty="0"/>
        </a:p>
      </dgm:t>
    </dgm:pt>
    <dgm:pt modelId="{963EB962-E97B-4C8F-B53E-53B3B1BB2B85}" type="parTrans" cxnId="{33C6A8A7-0440-4664-B21D-7F8E435578EB}">
      <dgm:prSet/>
      <dgm:spPr/>
      <dgm:t>
        <a:bodyPr/>
        <a:lstStyle/>
        <a:p>
          <a:endParaRPr lang="cs-CZ"/>
        </a:p>
      </dgm:t>
    </dgm:pt>
    <dgm:pt modelId="{15A95E58-965A-4417-BE88-96298157F173}" type="sibTrans" cxnId="{33C6A8A7-0440-4664-B21D-7F8E435578EB}">
      <dgm:prSet/>
      <dgm:spPr/>
      <dgm:t>
        <a:bodyPr/>
        <a:lstStyle/>
        <a:p>
          <a:endParaRPr lang="cs-CZ"/>
        </a:p>
      </dgm:t>
    </dgm:pt>
    <dgm:pt modelId="{39E26E26-1FAC-48F6-ABE9-E01B4CB0A4AD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podle koncentrace</a:t>
          </a:r>
          <a:endParaRPr lang="cs-CZ" dirty="0"/>
        </a:p>
      </dgm:t>
    </dgm:pt>
    <dgm:pt modelId="{5A181949-3A92-4AE0-A0EC-66BDE641D490}" type="parTrans" cxnId="{E36EE1A8-C901-4BAB-91AF-C047DDBE4168}">
      <dgm:prSet/>
      <dgm:spPr/>
      <dgm:t>
        <a:bodyPr/>
        <a:lstStyle/>
        <a:p>
          <a:endParaRPr lang="cs-CZ"/>
        </a:p>
      </dgm:t>
    </dgm:pt>
    <dgm:pt modelId="{917A2D43-E5D6-4DFC-8B20-166512178D80}" type="sibTrans" cxnId="{E36EE1A8-C901-4BAB-91AF-C047DDBE4168}">
      <dgm:prSet/>
      <dgm:spPr/>
      <dgm:t>
        <a:bodyPr/>
        <a:lstStyle/>
        <a:p>
          <a:endParaRPr lang="cs-CZ"/>
        </a:p>
      </dgm:t>
    </dgm:pt>
    <dgm:pt modelId="{29B84BA9-8E2C-4935-801C-5852B1CF0E44}">
      <dgm:prSet phldrT="[Text]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způsobem příjmu jedovaté látky</a:t>
          </a:r>
          <a:endParaRPr lang="cs-CZ" dirty="0"/>
        </a:p>
      </dgm:t>
    </dgm:pt>
    <dgm:pt modelId="{1858ECEF-1F86-4103-B58E-EED56522F452}" type="parTrans" cxnId="{4E2FB62E-6F98-485B-936E-27CD8DAA948C}">
      <dgm:prSet/>
      <dgm:spPr/>
      <dgm:t>
        <a:bodyPr/>
        <a:lstStyle/>
        <a:p>
          <a:endParaRPr lang="cs-CZ"/>
        </a:p>
      </dgm:t>
    </dgm:pt>
    <dgm:pt modelId="{789B111F-1A53-47D8-8EA1-928EAB1A5D1C}" type="sibTrans" cxnId="{4E2FB62E-6F98-485B-936E-27CD8DAA948C}">
      <dgm:prSet/>
      <dgm:spPr/>
      <dgm:t>
        <a:bodyPr/>
        <a:lstStyle/>
        <a:p>
          <a:endParaRPr lang="cs-CZ"/>
        </a:p>
      </dgm:t>
    </dgm:pt>
    <dgm:pt modelId="{7FE2E34A-A7C6-4F97-B413-2E9F69FDF238}">
      <dgm:prSet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cs-CZ" dirty="0" smtClean="0"/>
            <a:t>dobou působení jedu</a:t>
          </a:r>
          <a:endParaRPr lang="cs-CZ" dirty="0"/>
        </a:p>
      </dgm:t>
    </dgm:pt>
    <dgm:pt modelId="{C6FBB2A9-5823-430A-A357-0F03681E1E60}" type="parTrans" cxnId="{C3FCE5A1-2ABB-42A3-BCA8-01B26440CC15}">
      <dgm:prSet/>
      <dgm:spPr/>
      <dgm:t>
        <a:bodyPr/>
        <a:lstStyle/>
        <a:p>
          <a:endParaRPr lang="cs-CZ"/>
        </a:p>
      </dgm:t>
    </dgm:pt>
    <dgm:pt modelId="{3F84E7C0-7AD5-4C49-A591-FDEEEC2439B7}" type="sibTrans" cxnId="{C3FCE5A1-2ABB-42A3-BCA8-01B26440CC15}">
      <dgm:prSet/>
      <dgm:spPr/>
      <dgm:t>
        <a:bodyPr/>
        <a:lstStyle/>
        <a:p>
          <a:endParaRPr lang="cs-CZ"/>
        </a:p>
      </dgm:t>
    </dgm:pt>
    <dgm:pt modelId="{F82275EE-31F3-4247-BAD7-EA4C15183CE8}">
      <dgm:prSet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dle dalších okolností – námaha, dieta, alkohol,..</a:t>
          </a:r>
          <a:endParaRPr lang="cs-CZ" dirty="0"/>
        </a:p>
      </dgm:t>
    </dgm:pt>
    <dgm:pt modelId="{C05B1998-66AE-4630-8033-6C19FF68312C}" type="parTrans" cxnId="{3CFDCAA6-F33A-42C4-8286-FD1CDDB1C5E2}">
      <dgm:prSet/>
      <dgm:spPr/>
      <dgm:t>
        <a:bodyPr/>
        <a:lstStyle/>
        <a:p>
          <a:endParaRPr lang="cs-CZ"/>
        </a:p>
      </dgm:t>
    </dgm:pt>
    <dgm:pt modelId="{9FFC000A-40C4-47C9-941C-51237E940016}" type="sibTrans" cxnId="{3CFDCAA6-F33A-42C4-8286-FD1CDDB1C5E2}">
      <dgm:prSet/>
      <dgm:spPr/>
      <dgm:t>
        <a:bodyPr/>
        <a:lstStyle/>
        <a:p>
          <a:endParaRPr lang="cs-CZ"/>
        </a:p>
      </dgm:t>
    </dgm:pt>
    <dgm:pt modelId="{2417F25A-AF2A-4CFD-8541-E2C6A98B4F27}">
      <dgm:prSet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množstvím dávky</a:t>
          </a:r>
          <a:endParaRPr lang="cs-CZ" dirty="0"/>
        </a:p>
      </dgm:t>
    </dgm:pt>
    <dgm:pt modelId="{D0190EDE-AD49-4CDD-A13D-FDC87DF84BAB}" type="sibTrans" cxnId="{413E8F8C-4604-42AE-9D99-82DBBA15F9D4}">
      <dgm:prSet/>
      <dgm:spPr/>
      <dgm:t>
        <a:bodyPr/>
        <a:lstStyle/>
        <a:p>
          <a:endParaRPr lang="cs-CZ"/>
        </a:p>
      </dgm:t>
    </dgm:pt>
    <dgm:pt modelId="{F97D6FD1-2F11-4CAD-B742-245436137A61}" type="parTrans" cxnId="{413E8F8C-4604-42AE-9D99-82DBBA15F9D4}">
      <dgm:prSet/>
      <dgm:spPr/>
      <dgm:t>
        <a:bodyPr/>
        <a:lstStyle/>
        <a:p>
          <a:endParaRPr lang="cs-CZ"/>
        </a:p>
      </dgm:t>
    </dgm:pt>
    <dgm:pt modelId="{BADD04F4-1C65-48E5-BD0B-7BD587BAEA41}" type="pres">
      <dgm:prSet presAssocID="{D0E806DB-9EED-445F-8448-6AECEA953C1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61E649-60B6-45D7-9125-960DB4EDD840}" type="pres">
      <dgm:prSet presAssocID="{A4FC9DA9-F167-4CBE-ACCF-4388BCC274E8}" presName="parentLin" presStyleCnt="0"/>
      <dgm:spPr/>
    </dgm:pt>
    <dgm:pt modelId="{5F244680-626D-4789-9722-417501301781}" type="pres">
      <dgm:prSet presAssocID="{A4FC9DA9-F167-4CBE-ACCF-4388BCC274E8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0BCB6E34-46C6-4455-9163-D8BF38A2125B}" type="pres">
      <dgm:prSet presAssocID="{A4FC9DA9-F167-4CBE-ACCF-4388BCC274E8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2E9F7A-7A9A-4ADA-AE25-F7C9BE6F7A9D}" type="pres">
      <dgm:prSet presAssocID="{A4FC9DA9-F167-4CBE-ACCF-4388BCC274E8}" presName="negativeSpace" presStyleCnt="0"/>
      <dgm:spPr/>
    </dgm:pt>
    <dgm:pt modelId="{8E5F53AB-62FC-49CB-8A5E-8DE9B3B2D8A2}" type="pres">
      <dgm:prSet presAssocID="{A4FC9DA9-F167-4CBE-ACCF-4388BCC274E8}" presName="childText" presStyleLbl="conFgAcc1" presStyleIdx="0" presStyleCnt="6">
        <dgm:presLayoutVars>
          <dgm:bulletEnabled val="1"/>
        </dgm:presLayoutVars>
      </dgm:prSet>
      <dgm:spPr/>
    </dgm:pt>
    <dgm:pt modelId="{5CC0B8AD-AC0F-45E4-BD96-7405953CBD83}" type="pres">
      <dgm:prSet presAssocID="{15A95E58-965A-4417-BE88-96298157F173}" presName="spaceBetweenRectangles" presStyleCnt="0"/>
      <dgm:spPr/>
    </dgm:pt>
    <dgm:pt modelId="{D13BFC9E-9B42-4505-B163-636413637046}" type="pres">
      <dgm:prSet presAssocID="{39E26E26-1FAC-48F6-ABE9-E01B4CB0A4AD}" presName="parentLin" presStyleCnt="0"/>
      <dgm:spPr/>
    </dgm:pt>
    <dgm:pt modelId="{26F04126-B6BC-4A92-8480-2923583594E9}" type="pres">
      <dgm:prSet presAssocID="{39E26E26-1FAC-48F6-ABE9-E01B4CB0A4AD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4EBFE0BC-E0EB-4CBD-8133-74F7C06798B9}" type="pres">
      <dgm:prSet presAssocID="{39E26E26-1FAC-48F6-ABE9-E01B4CB0A4AD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0C5A0E-1C35-4FE1-8A01-BD80C30F2BD0}" type="pres">
      <dgm:prSet presAssocID="{39E26E26-1FAC-48F6-ABE9-E01B4CB0A4AD}" presName="negativeSpace" presStyleCnt="0"/>
      <dgm:spPr/>
    </dgm:pt>
    <dgm:pt modelId="{E27264F8-43A9-4AD7-9D89-AC5DFEF9E591}" type="pres">
      <dgm:prSet presAssocID="{39E26E26-1FAC-48F6-ABE9-E01B4CB0A4AD}" presName="childText" presStyleLbl="conFgAcc1" presStyleIdx="1" presStyleCnt="6">
        <dgm:presLayoutVars>
          <dgm:bulletEnabled val="1"/>
        </dgm:presLayoutVars>
      </dgm:prSet>
      <dgm:spPr/>
    </dgm:pt>
    <dgm:pt modelId="{323D31DF-07E7-444C-8D8C-356D74A0F609}" type="pres">
      <dgm:prSet presAssocID="{917A2D43-E5D6-4DFC-8B20-166512178D80}" presName="spaceBetweenRectangles" presStyleCnt="0"/>
      <dgm:spPr/>
    </dgm:pt>
    <dgm:pt modelId="{4BA6882F-10E1-4A5C-8651-A7AC33191B0B}" type="pres">
      <dgm:prSet presAssocID="{29B84BA9-8E2C-4935-801C-5852B1CF0E44}" presName="parentLin" presStyleCnt="0"/>
      <dgm:spPr/>
    </dgm:pt>
    <dgm:pt modelId="{597F9D57-AFC8-46BF-9F4B-EA7645FD1EF3}" type="pres">
      <dgm:prSet presAssocID="{29B84BA9-8E2C-4935-801C-5852B1CF0E44}" presName="parentLeftMargin" presStyleLbl="node1" presStyleIdx="1" presStyleCnt="6"/>
      <dgm:spPr/>
      <dgm:t>
        <a:bodyPr/>
        <a:lstStyle/>
        <a:p>
          <a:endParaRPr lang="cs-CZ"/>
        </a:p>
      </dgm:t>
    </dgm:pt>
    <dgm:pt modelId="{439DC36F-94DC-4CC6-932B-677FC6927D6D}" type="pres">
      <dgm:prSet presAssocID="{29B84BA9-8E2C-4935-801C-5852B1CF0E4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B111E-02CB-4492-81EA-ADC4573F0E2B}" type="pres">
      <dgm:prSet presAssocID="{29B84BA9-8E2C-4935-801C-5852B1CF0E44}" presName="negativeSpace" presStyleCnt="0"/>
      <dgm:spPr/>
    </dgm:pt>
    <dgm:pt modelId="{F024BEDC-5B1E-47CE-BF01-242CB77AD7EB}" type="pres">
      <dgm:prSet presAssocID="{29B84BA9-8E2C-4935-801C-5852B1CF0E44}" presName="childText" presStyleLbl="conFgAcc1" presStyleIdx="2" presStyleCnt="6">
        <dgm:presLayoutVars>
          <dgm:bulletEnabled val="1"/>
        </dgm:presLayoutVars>
      </dgm:prSet>
      <dgm:spPr/>
    </dgm:pt>
    <dgm:pt modelId="{B3B2ED30-632C-4CFA-9472-7980A449C746}" type="pres">
      <dgm:prSet presAssocID="{789B111F-1A53-47D8-8EA1-928EAB1A5D1C}" presName="spaceBetweenRectangles" presStyleCnt="0"/>
      <dgm:spPr/>
    </dgm:pt>
    <dgm:pt modelId="{C0CB6D60-46C2-433A-9A83-78B69A53F20D}" type="pres">
      <dgm:prSet presAssocID="{2417F25A-AF2A-4CFD-8541-E2C6A98B4F27}" presName="parentLin" presStyleCnt="0"/>
      <dgm:spPr/>
    </dgm:pt>
    <dgm:pt modelId="{4C8BDFAD-F1D9-4D98-8697-6578CCA7FB52}" type="pres">
      <dgm:prSet presAssocID="{2417F25A-AF2A-4CFD-8541-E2C6A98B4F27}" presName="parentLeftMargin" presStyleLbl="node1" presStyleIdx="2" presStyleCnt="6"/>
      <dgm:spPr/>
      <dgm:t>
        <a:bodyPr/>
        <a:lstStyle/>
        <a:p>
          <a:endParaRPr lang="cs-CZ"/>
        </a:p>
      </dgm:t>
    </dgm:pt>
    <dgm:pt modelId="{BB595441-6013-4A16-A165-8C9F8C1B6210}" type="pres">
      <dgm:prSet presAssocID="{2417F25A-AF2A-4CFD-8541-E2C6A98B4F27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C0B540-8631-4D89-B9E1-3C603337B2EC}" type="pres">
      <dgm:prSet presAssocID="{2417F25A-AF2A-4CFD-8541-E2C6A98B4F27}" presName="negativeSpace" presStyleCnt="0"/>
      <dgm:spPr/>
    </dgm:pt>
    <dgm:pt modelId="{1CF0BE86-E398-42D7-B860-D747A5ADDBEE}" type="pres">
      <dgm:prSet presAssocID="{2417F25A-AF2A-4CFD-8541-E2C6A98B4F27}" presName="childText" presStyleLbl="conFgAcc1" presStyleIdx="3" presStyleCnt="6">
        <dgm:presLayoutVars>
          <dgm:bulletEnabled val="1"/>
        </dgm:presLayoutVars>
      </dgm:prSet>
      <dgm:spPr/>
    </dgm:pt>
    <dgm:pt modelId="{7373776C-1E02-432F-9847-17914F27D66C}" type="pres">
      <dgm:prSet presAssocID="{D0190EDE-AD49-4CDD-A13D-FDC87DF84BAB}" presName="spaceBetweenRectangles" presStyleCnt="0"/>
      <dgm:spPr/>
    </dgm:pt>
    <dgm:pt modelId="{4CDE8250-20C0-4640-83FE-0C30A12A2B60}" type="pres">
      <dgm:prSet presAssocID="{7FE2E34A-A7C6-4F97-B413-2E9F69FDF238}" presName="parentLin" presStyleCnt="0"/>
      <dgm:spPr/>
    </dgm:pt>
    <dgm:pt modelId="{CA4BFFDB-6057-4546-ACC6-8D2CEB9DB663}" type="pres">
      <dgm:prSet presAssocID="{7FE2E34A-A7C6-4F97-B413-2E9F69FDF238}" presName="parentLeftMargin" presStyleLbl="node1" presStyleIdx="3" presStyleCnt="6"/>
      <dgm:spPr/>
      <dgm:t>
        <a:bodyPr/>
        <a:lstStyle/>
        <a:p>
          <a:endParaRPr lang="cs-CZ"/>
        </a:p>
      </dgm:t>
    </dgm:pt>
    <dgm:pt modelId="{1F7028AF-7882-4376-AD44-C6E009493FC5}" type="pres">
      <dgm:prSet presAssocID="{7FE2E34A-A7C6-4F97-B413-2E9F69FDF238}" presName="parentText" presStyleLbl="node1" presStyleIdx="4" presStyleCnt="6" custLinFactNeighborX="2262" custLinFactNeighborY="-18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01450-4714-4FF8-99A7-45A62FA4B61D}" type="pres">
      <dgm:prSet presAssocID="{7FE2E34A-A7C6-4F97-B413-2E9F69FDF238}" presName="negativeSpace" presStyleCnt="0"/>
      <dgm:spPr/>
    </dgm:pt>
    <dgm:pt modelId="{9BEC400E-7874-431D-8AC3-2C9552EC1290}" type="pres">
      <dgm:prSet presAssocID="{7FE2E34A-A7C6-4F97-B413-2E9F69FDF238}" presName="childText" presStyleLbl="conFgAcc1" presStyleIdx="4" presStyleCnt="6">
        <dgm:presLayoutVars>
          <dgm:bulletEnabled val="1"/>
        </dgm:presLayoutVars>
      </dgm:prSet>
      <dgm:spPr/>
    </dgm:pt>
    <dgm:pt modelId="{AEC74562-CED9-4223-887B-3E7E7A3F8BF4}" type="pres">
      <dgm:prSet presAssocID="{3F84E7C0-7AD5-4C49-A591-FDEEEC2439B7}" presName="spaceBetweenRectangles" presStyleCnt="0"/>
      <dgm:spPr/>
    </dgm:pt>
    <dgm:pt modelId="{F295200D-2463-4C9E-9A06-A1B156FCA24D}" type="pres">
      <dgm:prSet presAssocID="{F82275EE-31F3-4247-BAD7-EA4C15183CE8}" presName="parentLin" presStyleCnt="0"/>
      <dgm:spPr/>
    </dgm:pt>
    <dgm:pt modelId="{6E875373-5E99-4DB7-8A02-E77846F30D05}" type="pres">
      <dgm:prSet presAssocID="{F82275EE-31F3-4247-BAD7-EA4C15183CE8}" presName="parentLeftMargin" presStyleLbl="node1" presStyleIdx="4" presStyleCnt="6"/>
      <dgm:spPr/>
      <dgm:t>
        <a:bodyPr/>
        <a:lstStyle/>
        <a:p>
          <a:endParaRPr lang="cs-CZ"/>
        </a:p>
      </dgm:t>
    </dgm:pt>
    <dgm:pt modelId="{62183C96-8B84-4154-ADF7-2E565CDF0784}" type="pres">
      <dgm:prSet presAssocID="{F82275EE-31F3-4247-BAD7-EA4C15183CE8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1AFCDC-3014-4324-A6C7-9AD7619FE404}" type="pres">
      <dgm:prSet presAssocID="{F82275EE-31F3-4247-BAD7-EA4C15183CE8}" presName="negativeSpace" presStyleCnt="0"/>
      <dgm:spPr/>
    </dgm:pt>
    <dgm:pt modelId="{594F4F9E-56C3-4FF7-8F0B-12379C742485}" type="pres">
      <dgm:prSet presAssocID="{F82275EE-31F3-4247-BAD7-EA4C15183CE8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01669E15-5FBD-4C86-BABA-40AE0F6A872A}" type="presOf" srcId="{39E26E26-1FAC-48F6-ABE9-E01B4CB0A4AD}" destId="{4EBFE0BC-E0EB-4CBD-8133-74F7C06798B9}" srcOrd="1" destOrd="0" presId="urn:microsoft.com/office/officeart/2005/8/layout/list1"/>
    <dgm:cxn modelId="{33C6A8A7-0440-4664-B21D-7F8E435578EB}" srcId="{D0E806DB-9EED-445F-8448-6AECEA953C16}" destId="{A4FC9DA9-F167-4CBE-ACCF-4388BCC274E8}" srcOrd="0" destOrd="0" parTransId="{963EB962-E97B-4C8F-B53E-53B3B1BB2B85}" sibTransId="{15A95E58-965A-4417-BE88-96298157F173}"/>
    <dgm:cxn modelId="{E92110C2-98DF-4224-8E4B-3E3A751E5D71}" type="presOf" srcId="{7FE2E34A-A7C6-4F97-B413-2E9F69FDF238}" destId="{1F7028AF-7882-4376-AD44-C6E009493FC5}" srcOrd="1" destOrd="0" presId="urn:microsoft.com/office/officeart/2005/8/layout/list1"/>
    <dgm:cxn modelId="{413E8F8C-4604-42AE-9D99-82DBBA15F9D4}" srcId="{D0E806DB-9EED-445F-8448-6AECEA953C16}" destId="{2417F25A-AF2A-4CFD-8541-E2C6A98B4F27}" srcOrd="3" destOrd="0" parTransId="{F97D6FD1-2F11-4CAD-B742-245436137A61}" sibTransId="{D0190EDE-AD49-4CDD-A13D-FDC87DF84BAB}"/>
    <dgm:cxn modelId="{47526C67-F154-47C9-B72F-52A5359F332F}" type="presOf" srcId="{F82275EE-31F3-4247-BAD7-EA4C15183CE8}" destId="{62183C96-8B84-4154-ADF7-2E565CDF0784}" srcOrd="1" destOrd="0" presId="urn:microsoft.com/office/officeart/2005/8/layout/list1"/>
    <dgm:cxn modelId="{3CFDCAA6-F33A-42C4-8286-FD1CDDB1C5E2}" srcId="{D0E806DB-9EED-445F-8448-6AECEA953C16}" destId="{F82275EE-31F3-4247-BAD7-EA4C15183CE8}" srcOrd="5" destOrd="0" parTransId="{C05B1998-66AE-4630-8033-6C19FF68312C}" sibTransId="{9FFC000A-40C4-47C9-941C-51237E940016}"/>
    <dgm:cxn modelId="{EF5EE9E0-6AAB-417E-AF7B-F908F273AD82}" type="presOf" srcId="{2417F25A-AF2A-4CFD-8541-E2C6A98B4F27}" destId="{BB595441-6013-4A16-A165-8C9F8C1B6210}" srcOrd="1" destOrd="0" presId="urn:microsoft.com/office/officeart/2005/8/layout/list1"/>
    <dgm:cxn modelId="{CBAB7CAB-E498-45C9-9EBF-6A3BB124E77D}" type="presOf" srcId="{7FE2E34A-A7C6-4F97-B413-2E9F69FDF238}" destId="{CA4BFFDB-6057-4546-ACC6-8D2CEB9DB663}" srcOrd="0" destOrd="0" presId="urn:microsoft.com/office/officeart/2005/8/layout/list1"/>
    <dgm:cxn modelId="{4E2FB62E-6F98-485B-936E-27CD8DAA948C}" srcId="{D0E806DB-9EED-445F-8448-6AECEA953C16}" destId="{29B84BA9-8E2C-4935-801C-5852B1CF0E44}" srcOrd="2" destOrd="0" parTransId="{1858ECEF-1F86-4103-B58E-EED56522F452}" sibTransId="{789B111F-1A53-47D8-8EA1-928EAB1A5D1C}"/>
    <dgm:cxn modelId="{709B9B30-B482-4F82-B981-C976A5196D41}" type="presOf" srcId="{F82275EE-31F3-4247-BAD7-EA4C15183CE8}" destId="{6E875373-5E99-4DB7-8A02-E77846F30D05}" srcOrd="0" destOrd="0" presId="urn:microsoft.com/office/officeart/2005/8/layout/list1"/>
    <dgm:cxn modelId="{EA18FFD4-B8E6-4238-87D6-E2A84665303B}" type="presOf" srcId="{D0E806DB-9EED-445F-8448-6AECEA953C16}" destId="{BADD04F4-1C65-48E5-BD0B-7BD587BAEA41}" srcOrd="0" destOrd="0" presId="urn:microsoft.com/office/officeart/2005/8/layout/list1"/>
    <dgm:cxn modelId="{1A7C2D44-C6C1-4182-B946-C92043B5EFE6}" type="presOf" srcId="{A4FC9DA9-F167-4CBE-ACCF-4388BCC274E8}" destId="{0BCB6E34-46C6-4455-9163-D8BF38A2125B}" srcOrd="1" destOrd="0" presId="urn:microsoft.com/office/officeart/2005/8/layout/list1"/>
    <dgm:cxn modelId="{E36EE1A8-C901-4BAB-91AF-C047DDBE4168}" srcId="{D0E806DB-9EED-445F-8448-6AECEA953C16}" destId="{39E26E26-1FAC-48F6-ABE9-E01B4CB0A4AD}" srcOrd="1" destOrd="0" parTransId="{5A181949-3A92-4AE0-A0EC-66BDE641D490}" sibTransId="{917A2D43-E5D6-4DFC-8B20-166512178D80}"/>
    <dgm:cxn modelId="{916D1D51-9AD8-46F2-AEF9-DE6362629064}" type="presOf" srcId="{29B84BA9-8E2C-4935-801C-5852B1CF0E44}" destId="{597F9D57-AFC8-46BF-9F4B-EA7645FD1EF3}" srcOrd="0" destOrd="0" presId="urn:microsoft.com/office/officeart/2005/8/layout/list1"/>
    <dgm:cxn modelId="{203C8383-F391-437A-89CC-FDC360501A76}" type="presOf" srcId="{2417F25A-AF2A-4CFD-8541-E2C6A98B4F27}" destId="{4C8BDFAD-F1D9-4D98-8697-6578CCA7FB52}" srcOrd="0" destOrd="0" presId="urn:microsoft.com/office/officeart/2005/8/layout/list1"/>
    <dgm:cxn modelId="{BC92E186-0F69-48BB-A0B6-7FD246086881}" type="presOf" srcId="{39E26E26-1FAC-48F6-ABE9-E01B4CB0A4AD}" destId="{26F04126-B6BC-4A92-8480-2923583594E9}" srcOrd="0" destOrd="0" presId="urn:microsoft.com/office/officeart/2005/8/layout/list1"/>
    <dgm:cxn modelId="{C3FCE5A1-2ABB-42A3-BCA8-01B26440CC15}" srcId="{D0E806DB-9EED-445F-8448-6AECEA953C16}" destId="{7FE2E34A-A7C6-4F97-B413-2E9F69FDF238}" srcOrd="4" destOrd="0" parTransId="{C6FBB2A9-5823-430A-A357-0F03681E1E60}" sibTransId="{3F84E7C0-7AD5-4C49-A591-FDEEEC2439B7}"/>
    <dgm:cxn modelId="{AACA98F6-5350-4154-99B3-3F1C82F458F8}" type="presOf" srcId="{A4FC9DA9-F167-4CBE-ACCF-4388BCC274E8}" destId="{5F244680-626D-4789-9722-417501301781}" srcOrd="0" destOrd="0" presId="urn:microsoft.com/office/officeart/2005/8/layout/list1"/>
    <dgm:cxn modelId="{FCCDDED6-ECFA-429B-A90A-315D534AE88D}" type="presOf" srcId="{29B84BA9-8E2C-4935-801C-5852B1CF0E44}" destId="{439DC36F-94DC-4CC6-932B-677FC6927D6D}" srcOrd="1" destOrd="0" presId="urn:microsoft.com/office/officeart/2005/8/layout/list1"/>
    <dgm:cxn modelId="{93801B16-27F4-473F-8FFA-8A26FE5E99F0}" type="presParOf" srcId="{BADD04F4-1C65-48E5-BD0B-7BD587BAEA41}" destId="{F161E649-60B6-45D7-9125-960DB4EDD840}" srcOrd="0" destOrd="0" presId="urn:microsoft.com/office/officeart/2005/8/layout/list1"/>
    <dgm:cxn modelId="{BC865ABB-EBCC-4914-8B74-2B9482C3556B}" type="presParOf" srcId="{F161E649-60B6-45D7-9125-960DB4EDD840}" destId="{5F244680-626D-4789-9722-417501301781}" srcOrd="0" destOrd="0" presId="urn:microsoft.com/office/officeart/2005/8/layout/list1"/>
    <dgm:cxn modelId="{3E460617-8106-44FE-8181-8E7DF3796C2C}" type="presParOf" srcId="{F161E649-60B6-45D7-9125-960DB4EDD840}" destId="{0BCB6E34-46C6-4455-9163-D8BF38A2125B}" srcOrd="1" destOrd="0" presId="urn:microsoft.com/office/officeart/2005/8/layout/list1"/>
    <dgm:cxn modelId="{C4FA3DBF-BC4F-4845-BC4E-6B07EBB3EBCF}" type="presParOf" srcId="{BADD04F4-1C65-48E5-BD0B-7BD587BAEA41}" destId="{572E9F7A-7A9A-4ADA-AE25-F7C9BE6F7A9D}" srcOrd="1" destOrd="0" presId="urn:microsoft.com/office/officeart/2005/8/layout/list1"/>
    <dgm:cxn modelId="{D60FD111-7BF2-4DAF-B656-57E96B7CD4A7}" type="presParOf" srcId="{BADD04F4-1C65-48E5-BD0B-7BD587BAEA41}" destId="{8E5F53AB-62FC-49CB-8A5E-8DE9B3B2D8A2}" srcOrd="2" destOrd="0" presId="urn:microsoft.com/office/officeart/2005/8/layout/list1"/>
    <dgm:cxn modelId="{3C31DE6D-0418-4592-A5A6-2CB371A11E14}" type="presParOf" srcId="{BADD04F4-1C65-48E5-BD0B-7BD587BAEA41}" destId="{5CC0B8AD-AC0F-45E4-BD96-7405953CBD83}" srcOrd="3" destOrd="0" presId="urn:microsoft.com/office/officeart/2005/8/layout/list1"/>
    <dgm:cxn modelId="{CC9DD18D-1108-494E-9219-8F1AAD52EFED}" type="presParOf" srcId="{BADD04F4-1C65-48E5-BD0B-7BD587BAEA41}" destId="{D13BFC9E-9B42-4505-B163-636413637046}" srcOrd="4" destOrd="0" presId="urn:microsoft.com/office/officeart/2005/8/layout/list1"/>
    <dgm:cxn modelId="{1D1381E7-BED8-4637-9D17-F1C402D401F9}" type="presParOf" srcId="{D13BFC9E-9B42-4505-B163-636413637046}" destId="{26F04126-B6BC-4A92-8480-2923583594E9}" srcOrd="0" destOrd="0" presId="urn:microsoft.com/office/officeart/2005/8/layout/list1"/>
    <dgm:cxn modelId="{8ACD09A9-FECE-41BD-A50F-44EEF2F462EA}" type="presParOf" srcId="{D13BFC9E-9B42-4505-B163-636413637046}" destId="{4EBFE0BC-E0EB-4CBD-8133-74F7C06798B9}" srcOrd="1" destOrd="0" presId="urn:microsoft.com/office/officeart/2005/8/layout/list1"/>
    <dgm:cxn modelId="{8870F373-EA30-47CF-958E-8EA27270C0B2}" type="presParOf" srcId="{BADD04F4-1C65-48E5-BD0B-7BD587BAEA41}" destId="{280C5A0E-1C35-4FE1-8A01-BD80C30F2BD0}" srcOrd="5" destOrd="0" presId="urn:microsoft.com/office/officeart/2005/8/layout/list1"/>
    <dgm:cxn modelId="{AEAE2BE1-CE18-4C20-9A95-3BAEC5AB9475}" type="presParOf" srcId="{BADD04F4-1C65-48E5-BD0B-7BD587BAEA41}" destId="{E27264F8-43A9-4AD7-9D89-AC5DFEF9E591}" srcOrd="6" destOrd="0" presId="urn:microsoft.com/office/officeart/2005/8/layout/list1"/>
    <dgm:cxn modelId="{7C69F85B-A9BB-4B28-B8B8-0C5A93B31CD3}" type="presParOf" srcId="{BADD04F4-1C65-48E5-BD0B-7BD587BAEA41}" destId="{323D31DF-07E7-444C-8D8C-356D74A0F609}" srcOrd="7" destOrd="0" presId="urn:microsoft.com/office/officeart/2005/8/layout/list1"/>
    <dgm:cxn modelId="{C9199FB4-7216-4C53-BC80-0AA0A7966E5D}" type="presParOf" srcId="{BADD04F4-1C65-48E5-BD0B-7BD587BAEA41}" destId="{4BA6882F-10E1-4A5C-8651-A7AC33191B0B}" srcOrd="8" destOrd="0" presId="urn:microsoft.com/office/officeart/2005/8/layout/list1"/>
    <dgm:cxn modelId="{DB2CBB63-BCEB-4A64-B098-3744112215B4}" type="presParOf" srcId="{4BA6882F-10E1-4A5C-8651-A7AC33191B0B}" destId="{597F9D57-AFC8-46BF-9F4B-EA7645FD1EF3}" srcOrd="0" destOrd="0" presId="urn:microsoft.com/office/officeart/2005/8/layout/list1"/>
    <dgm:cxn modelId="{DC2CF425-D0BB-4370-A60C-5F318F5C902E}" type="presParOf" srcId="{4BA6882F-10E1-4A5C-8651-A7AC33191B0B}" destId="{439DC36F-94DC-4CC6-932B-677FC6927D6D}" srcOrd="1" destOrd="0" presId="urn:microsoft.com/office/officeart/2005/8/layout/list1"/>
    <dgm:cxn modelId="{329E2021-0DC2-4800-A0FF-07EBA43D3635}" type="presParOf" srcId="{BADD04F4-1C65-48E5-BD0B-7BD587BAEA41}" destId="{8D7B111E-02CB-4492-81EA-ADC4573F0E2B}" srcOrd="9" destOrd="0" presId="urn:microsoft.com/office/officeart/2005/8/layout/list1"/>
    <dgm:cxn modelId="{8DA2F7C6-157B-4277-B809-0DD629E7084D}" type="presParOf" srcId="{BADD04F4-1C65-48E5-BD0B-7BD587BAEA41}" destId="{F024BEDC-5B1E-47CE-BF01-242CB77AD7EB}" srcOrd="10" destOrd="0" presId="urn:microsoft.com/office/officeart/2005/8/layout/list1"/>
    <dgm:cxn modelId="{29F03161-B7AC-4456-BC45-4B607F510B93}" type="presParOf" srcId="{BADD04F4-1C65-48E5-BD0B-7BD587BAEA41}" destId="{B3B2ED30-632C-4CFA-9472-7980A449C746}" srcOrd="11" destOrd="0" presId="urn:microsoft.com/office/officeart/2005/8/layout/list1"/>
    <dgm:cxn modelId="{3B390925-7E8C-42D7-BEEE-840FB67AC7E9}" type="presParOf" srcId="{BADD04F4-1C65-48E5-BD0B-7BD587BAEA41}" destId="{C0CB6D60-46C2-433A-9A83-78B69A53F20D}" srcOrd="12" destOrd="0" presId="urn:microsoft.com/office/officeart/2005/8/layout/list1"/>
    <dgm:cxn modelId="{0BBADAFA-E029-4800-B9D9-AAB2391DB72F}" type="presParOf" srcId="{C0CB6D60-46C2-433A-9A83-78B69A53F20D}" destId="{4C8BDFAD-F1D9-4D98-8697-6578CCA7FB52}" srcOrd="0" destOrd="0" presId="urn:microsoft.com/office/officeart/2005/8/layout/list1"/>
    <dgm:cxn modelId="{A45157BA-8547-4DC9-AEA6-FDF9F5843EB4}" type="presParOf" srcId="{C0CB6D60-46C2-433A-9A83-78B69A53F20D}" destId="{BB595441-6013-4A16-A165-8C9F8C1B6210}" srcOrd="1" destOrd="0" presId="urn:microsoft.com/office/officeart/2005/8/layout/list1"/>
    <dgm:cxn modelId="{4332B285-D407-4962-BB2A-2F3E91510D9B}" type="presParOf" srcId="{BADD04F4-1C65-48E5-BD0B-7BD587BAEA41}" destId="{04C0B540-8631-4D89-B9E1-3C603337B2EC}" srcOrd="13" destOrd="0" presId="urn:microsoft.com/office/officeart/2005/8/layout/list1"/>
    <dgm:cxn modelId="{107FACD8-A4B0-4BD9-9EAF-74DFCE724A74}" type="presParOf" srcId="{BADD04F4-1C65-48E5-BD0B-7BD587BAEA41}" destId="{1CF0BE86-E398-42D7-B860-D747A5ADDBEE}" srcOrd="14" destOrd="0" presId="urn:microsoft.com/office/officeart/2005/8/layout/list1"/>
    <dgm:cxn modelId="{1E97E49E-AAB5-41DE-8FD0-0815AA5B65FD}" type="presParOf" srcId="{BADD04F4-1C65-48E5-BD0B-7BD587BAEA41}" destId="{7373776C-1E02-432F-9847-17914F27D66C}" srcOrd="15" destOrd="0" presId="urn:microsoft.com/office/officeart/2005/8/layout/list1"/>
    <dgm:cxn modelId="{CE0691EC-9A19-4587-AAA8-D80FD781B293}" type="presParOf" srcId="{BADD04F4-1C65-48E5-BD0B-7BD587BAEA41}" destId="{4CDE8250-20C0-4640-83FE-0C30A12A2B60}" srcOrd="16" destOrd="0" presId="urn:microsoft.com/office/officeart/2005/8/layout/list1"/>
    <dgm:cxn modelId="{02D3ECBE-64F3-470A-8BE8-31ECD3319861}" type="presParOf" srcId="{4CDE8250-20C0-4640-83FE-0C30A12A2B60}" destId="{CA4BFFDB-6057-4546-ACC6-8D2CEB9DB663}" srcOrd="0" destOrd="0" presId="urn:microsoft.com/office/officeart/2005/8/layout/list1"/>
    <dgm:cxn modelId="{63BF8786-6F71-4AA3-96BD-C1C3D0A32B55}" type="presParOf" srcId="{4CDE8250-20C0-4640-83FE-0C30A12A2B60}" destId="{1F7028AF-7882-4376-AD44-C6E009493FC5}" srcOrd="1" destOrd="0" presId="urn:microsoft.com/office/officeart/2005/8/layout/list1"/>
    <dgm:cxn modelId="{3F409C55-8D51-4C1A-B401-47F77F402ECC}" type="presParOf" srcId="{BADD04F4-1C65-48E5-BD0B-7BD587BAEA41}" destId="{1E201450-4714-4FF8-99A7-45A62FA4B61D}" srcOrd="17" destOrd="0" presId="urn:microsoft.com/office/officeart/2005/8/layout/list1"/>
    <dgm:cxn modelId="{D2A57C74-B927-4463-B78D-F6F1A5D506B9}" type="presParOf" srcId="{BADD04F4-1C65-48E5-BD0B-7BD587BAEA41}" destId="{9BEC400E-7874-431D-8AC3-2C9552EC1290}" srcOrd="18" destOrd="0" presId="urn:microsoft.com/office/officeart/2005/8/layout/list1"/>
    <dgm:cxn modelId="{24CDB65F-9199-491D-B490-79501C976EB9}" type="presParOf" srcId="{BADD04F4-1C65-48E5-BD0B-7BD587BAEA41}" destId="{AEC74562-CED9-4223-887B-3E7E7A3F8BF4}" srcOrd="19" destOrd="0" presId="urn:microsoft.com/office/officeart/2005/8/layout/list1"/>
    <dgm:cxn modelId="{000B6A46-B03A-43BC-8C3F-F85D888A4A01}" type="presParOf" srcId="{BADD04F4-1C65-48E5-BD0B-7BD587BAEA41}" destId="{F295200D-2463-4C9E-9A06-A1B156FCA24D}" srcOrd="20" destOrd="0" presId="urn:microsoft.com/office/officeart/2005/8/layout/list1"/>
    <dgm:cxn modelId="{509F2F45-BF7D-4B26-A96C-E71FE9D4FD17}" type="presParOf" srcId="{F295200D-2463-4C9E-9A06-A1B156FCA24D}" destId="{6E875373-5E99-4DB7-8A02-E77846F30D05}" srcOrd="0" destOrd="0" presId="urn:microsoft.com/office/officeart/2005/8/layout/list1"/>
    <dgm:cxn modelId="{7D6711C3-87DE-48A0-909F-41700F667C96}" type="presParOf" srcId="{F295200D-2463-4C9E-9A06-A1B156FCA24D}" destId="{62183C96-8B84-4154-ADF7-2E565CDF0784}" srcOrd="1" destOrd="0" presId="urn:microsoft.com/office/officeart/2005/8/layout/list1"/>
    <dgm:cxn modelId="{C56291D2-0EE6-432F-AE01-45BC1441F422}" type="presParOf" srcId="{BADD04F4-1C65-48E5-BD0B-7BD587BAEA41}" destId="{DC1AFCDC-3014-4324-A6C7-9AD7619FE404}" srcOrd="21" destOrd="0" presId="urn:microsoft.com/office/officeart/2005/8/layout/list1"/>
    <dgm:cxn modelId="{3B8258EF-C201-4259-B1DA-310562AC277E}" type="presParOf" srcId="{BADD04F4-1C65-48E5-BD0B-7BD587BAEA41}" destId="{594F4F9E-56C3-4FF7-8F0B-12379C742485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A3C7A0-CFFF-43F7-AA61-70B06A1782E3}" type="doc">
      <dgm:prSet loTypeId="urn:microsoft.com/office/officeart/2005/8/layout/vList3" loCatId="list" qsTypeId="urn:microsoft.com/office/officeart/2005/8/quickstyle/simple5" qsCatId="simple" csTypeId="urn:microsoft.com/office/officeart/2005/8/colors/colorful4" csCatId="colorful" phldr="1"/>
      <dgm:spPr/>
    </dgm:pt>
    <dgm:pt modelId="{3D8E5B5F-ADB4-4539-8FCC-5B5CC1A9901F}">
      <dgm:prSet phldrT="[Text]"/>
      <dgm:spPr/>
      <dgm:t>
        <a:bodyPr/>
        <a:lstStyle/>
        <a:p>
          <a:r>
            <a:rPr lang="cs-CZ" dirty="0" smtClean="0"/>
            <a:t>Laboratorní práce se smějí provádět jen v laboratořích vybavených dle povahy práce</a:t>
          </a:r>
          <a:endParaRPr lang="cs-CZ" dirty="0"/>
        </a:p>
      </dgm:t>
    </dgm:pt>
    <dgm:pt modelId="{59C4B276-363C-4333-9434-0727C8930858}" type="parTrans" cxnId="{D8E9F359-A0C0-479A-84CC-246E3FC3B0EB}">
      <dgm:prSet/>
      <dgm:spPr/>
      <dgm:t>
        <a:bodyPr/>
        <a:lstStyle/>
        <a:p>
          <a:endParaRPr lang="cs-CZ"/>
        </a:p>
      </dgm:t>
    </dgm:pt>
    <dgm:pt modelId="{412C2B58-6976-44E9-823E-A3005DFD25DC}" type="sibTrans" cxnId="{D8E9F359-A0C0-479A-84CC-246E3FC3B0EB}">
      <dgm:prSet/>
      <dgm:spPr/>
      <dgm:t>
        <a:bodyPr/>
        <a:lstStyle/>
        <a:p>
          <a:endParaRPr lang="cs-CZ"/>
        </a:p>
      </dgm:t>
    </dgm:pt>
    <dgm:pt modelId="{B570A97F-FE39-445F-B691-2970FB66E9D7}">
      <dgm:prSet phldrT="[Text]"/>
      <dgm:spPr/>
      <dgm:t>
        <a:bodyPr/>
        <a:lstStyle/>
        <a:p>
          <a:r>
            <a:rPr lang="cs-CZ" dirty="0" smtClean="0"/>
            <a:t>Laboratorní nádobí se nesmí používat k jídlu, k pití a k uložení potravin</a:t>
          </a:r>
          <a:endParaRPr lang="cs-CZ" dirty="0"/>
        </a:p>
      </dgm:t>
    </dgm:pt>
    <dgm:pt modelId="{0F60BF42-AA3F-495F-820C-E41DD2E5C187}" type="parTrans" cxnId="{0A3A7F84-9FE6-4E63-A96B-B3EEBB39DE7C}">
      <dgm:prSet/>
      <dgm:spPr/>
      <dgm:t>
        <a:bodyPr/>
        <a:lstStyle/>
        <a:p>
          <a:endParaRPr lang="cs-CZ"/>
        </a:p>
      </dgm:t>
    </dgm:pt>
    <dgm:pt modelId="{949FA627-B415-4A42-BB92-9FFBA1A23108}" type="sibTrans" cxnId="{0A3A7F84-9FE6-4E63-A96B-B3EEBB39DE7C}">
      <dgm:prSet/>
      <dgm:spPr/>
      <dgm:t>
        <a:bodyPr/>
        <a:lstStyle/>
        <a:p>
          <a:endParaRPr lang="cs-CZ"/>
        </a:p>
      </dgm:t>
    </dgm:pt>
    <dgm:pt modelId="{EF96A1DF-E9E1-412C-8EE9-DEA6B9E20D87}">
      <dgm:prSet phldrT="[Text]"/>
      <dgm:spPr/>
      <dgm:t>
        <a:bodyPr/>
        <a:lstStyle/>
        <a:p>
          <a:r>
            <a:rPr lang="cs-CZ" dirty="0" smtClean="0"/>
            <a:t>Poškozené přístroje, nářadí a nádobí se nesmí používat</a:t>
          </a:r>
          <a:endParaRPr lang="cs-CZ" dirty="0"/>
        </a:p>
      </dgm:t>
    </dgm:pt>
    <dgm:pt modelId="{F727F9A6-6FCC-429C-ADAC-CCC25D631365}" type="parTrans" cxnId="{5982AB77-DFF1-4279-AFA2-C885278BE27D}">
      <dgm:prSet/>
      <dgm:spPr/>
      <dgm:t>
        <a:bodyPr/>
        <a:lstStyle/>
        <a:p>
          <a:endParaRPr lang="cs-CZ"/>
        </a:p>
      </dgm:t>
    </dgm:pt>
    <dgm:pt modelId="{2C1839FA-793A-47B5-B277-CAE68AFF42B1}" type="sibTrans" cxnId="{5982AB77-DFF1-4279-AFA2-C885278BE27D}">
      <dgm:prSet/>
      <dgm:spPr/>
      <dgm:t>
        <a:bodyPr/>
        <a:lstStyle/>
        <a:p>
          <a:endParaRPr lang="cs-CZ"/>
        </a:p>
      </dgm:t>
    </dgm:pt>
    <dgm:pt modelId="{E1D80BD4-50CF-49D9-AF14-0DAC3DCCFC6E}">
      <dgm:prSet/>
      <dgm:spPr/>
      <dgm:t>
        <a:bodyPr/>
        <a:lstStyle/>
        <a:p>
          <a:r>
            <a:rPr lang="cs-CZ" dirty="0" smtClean="0"/>
            <a:t>Každá látka musí být označena</a:t>
          </a:r>
          <a:endParaRPr lang="cs-CZ" dirty="0"/>
        </a:p>
      </dgm:t>
    </dgm:pt>
    <dgm:pt modelId="{2623FB32-495C-4DDD-9EA6-322EA003E8FD}" type="parTrans" cxnId="{DA8748B0-68CF-429D-8912-28259478CD32}">
      <dgm:prSet/>
      <dgm:spPr/>
      <dgm:t>
        <a:bodyPr/>
        <a:lstStyle/>
        <a:p>
          <a:endParaRPr lang="cs-CZ"/>
        </a:p>
      </dgm:t>
    </dgm:pt>
    <dgm:pt modelId="{E046F259-0D42-4100-8AD2-5FDB5AD7679B}" type="sibTrans" cxnId="{DA8748B0-68CF-429D-8912-28259478CD32}">
      <dgm:prSet/>
      <dgm:spPr/>
      <dgm:t>
        <a:bodyPr/>
        <a:lstStyle/>
        <a:p>
          <a:endParaRPr lang="cs-CZ"/>
        </a:p>
      </dgm:t>
    </dgm:pt>
    <dgm:pt modelId="{D9F573AA-8990-4055-B286-7638EDE9C0D5}">
      <dgm:prSet/>
      <dgm:spPr/>
      <dgm:t>
        <a:bodyPr/>
        <a:lstStyle/>
        <a:p>
          <a:r>
            <a:rPr lang="cs-CZ" dirty="0" smtClean="0"/>
            <a:t>Zapálené kahany se nesmí nechat bez dozoru</a:t>
          </a:r>
          <a:endParaRPr lang="cs-CZ" dirty="0"/>
        </a:p>
      </dgm:t>
    </dgm:pt>
    <dgm:pt modelId="{756C7A53-A9CB-48B3-9F57-7960D8236F0E}" type="parTrans" cxnId="{DEC76869-A381-47C5-8FBE-A618C2F3C860}">
      <dgm:prSet/>
      <dgm:spPr/>
      <dgm:t>
        <a:bodyPr/>
        <a:lstStyle/>
        <a:p>
          <a:endParaRPr lang="cs-CZ"/>
        </a:p>
      </dgm:t>
    </dgm:pt>
    <dgm:pt modelId="{DDA58104-52E6-4444-86EF-9CD570B6C9BE}" type="sibTrans" cxnId="{DEC76869-A381-47C5-8FBE-A618C2F3C860}">
      <dgm:prSet/>
      <dgm:spPr/>
      <dgm:t>
        <a:bodyPr/>
        <a:lstStyle/>
        <a:p>
          <a:endParaRPr lang="cs-CZ"/>
        </a:p>
      </dgm:t>
    </dgm:pt>
    <dgm:pt modelId="{5627FD26-2B7F-4098-BD50-CEDFFD9017F6}">
      <dgm:prSet/>
      <dgm:spPr/>
      <dgm:t>
        <a:bodyPr/>
        <a:lstStyle/>
        <a:p>
          <a:r>
            <a:rPr lang="cs-CZ" dirty="0" smtClean="0"/>
            <a:t>Při práci se skleněnými trubičkami musí být konce zataveny</a:t>
          </a:r>
          <a:endParaRPr lang="cs-CZ" dirty="0"/>
        </a:p>
      </dgm:t>
    </dgm:pt>
    <dgm:pt modelId="{4E9CFDD4-5DEA-4A72-B403-E336E6A75B5A}" type="parTrans" cxnId="{CAFF12AF-4B9A-4A3E-897C-3ED6756375DE}">
      <dgm:prSet/>
      <dgm:spPr/>
      <dgm:t>
        <a:bodyPr/>
        <a:lstStyle/>
        <a:p>
          <a:endParaRPr lang="cs-CZ"/>
        </a:p>
      </dgm:t>
    </dgm:pt>
    <dgm:pt modelId="{C6D03ED8-C96E-41AA-908A-B12AD0CE1CD8}" type="sibTrans" cxnId="{CAFF12AF-4B9A-4A3E-897C-3ED6756375DE}">
      <dgm:prSet/>
      <dgm:spPr/>
      <dgm:t>
        <a:bodyPr/>
        <a:lstStyle/>
        <a:p>
          <a:endParaRPr lang="cs-CZ"/>
        </a:p>
      </dgm:t>
    </dgm:pt>
    <dgm:pt modelId="{F0B385D0-56AB-44F4-ACB5-AE6183A3758C}">
      <dgm:prSet/>
      <dgm:spPr/>
      <dgm:t>
        <a:bodyPr/>
        <a:lstStyle/>
        <a:p>
          <a:r>
            <a:rPr lang="cs-CZ" dirty="0" smtClean="0"/>
            <a:t>Zařízení, přístroje a sklo musí být čisté, suché a zbavené zbytků chemikálií před další prací</a:t>
          </a:r>
          <a:endParaRPr lang="cs-CZ" dirty="0"/>
        </a:p>
      </dgm:t>
    </dgm:pt>
    <dgm:pt modelId="{0EB29F9C-4621-485F-AA9D-50A28CD73D13}" type="parTrans" cxnId="{6A5428F3-3876-4844-A912-3BA678902D77}">
      <dgm:prSet/>
      <dgm:spPr/>
      <dgm:t>
        <a:bodyPr/>
        <a:lstStyle/>
        <a:p>
          <a:endParaRPr lang="cs-CZ"/>
        </a:p>
      </dgm:t>
    </dgm:pt>
    <dgm:pt modelId="{9ED61CF6-660C-4FBC-A3C5-42DA3298CC70}" type="sibTrans" cxnId="{6A5428F3-3876-4844-A912-3BA678902D77}">
      <dgm:prSet/>
      <dgm:spPr/>
      <dgm:t>
        <a:bodyPr/>
        <a:lstStyle/>
        <a:p>
          <a:endParaRPr lang="cs-CZ"/>
        </a:p>
      </dgm:t>
    </dgm:pt>
    <dgm:pt modelId="{19586698-D740-4D43-A9D4-06FEB72628EA}" type="pres">
      <dgm:prSet presAssocID="{10A3C7A0-CFFF-43F7-AA61-70B06A1782E3}" presName="linearFlow" presStyleCnt="0">
        <dgm:presLayoutVars>
          <dgm:dir/>
          <dgm:resizeHandles val="exact"/>
        </dgm:presLayoutVars>
      </dgm:prSet>
      <dgm:spPr/>
    </dgm:pt>
    <dgm:pt modelId="{3FC344A1-6DA1-4114-BE9A-0DD3C2F7B745}" type="pres">
      <dgm:prSet presAssocID="{3D8E5B5F-ADB4-4539-8FCC-5B5CC1A9901F}" presName="composite" presStyleCnt="0"/>
      <dgm:spPr/>
    </dgm:pt>
    <dgm:pt modelId="{651344A7-92EB-487B-95E3-CB5D5F476F06}" type="pres">
      <dgm:prSet presAssocID="{3D8E5B5F-ADB4-4539-8FCC-5B5CC1A9901F}" presName="imgShp" presStyleLbl="fgImgPlace1" presStyleIdx="0" presStyleCnt="7"/>
      <dgm:spPr/>
      <dgm:extLst>
        <a:ext uri="{E40237B7-FDA0-4F09-8148-C483321AD2D9}">
          <dgm14:cNvPr xmlns:dgm14="http://schemas.microsoft.com/office/drawing/2010/diagram" id="0" name="" title="hjkhkjh"/>
        </a:ext>
      </dgm:extLst>
    </dgm:pt>
    <dgm:pt modelId="{FE754D79-5A4A-4684-8254-09FFE15BD325}" type="pres">
      <dgm:prSet presAssocID="{3D8E5B5F-ADB4-4539-8FCC-5B5CC1A9901F}" presName="txShp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771479-D451-4796-BC33-25599505687E}" type="pres">
      <dgm:prSet presAssocID="{412C2B58-6976-44E9-823E-A3005DFD25DC}" presName="spacing" presStyleCnt="0"/>
      <dgm:spPr/>
    </dgm:pt>
    <dgm:pt modelId="{BA62EBD3-EEAA-4D86-8A37-563A83153F71}" type="pres">
      <dgm:prSet presAssocID="{B570A97F-FE39-445F-B691-2970FB66E9D7}" presName="composite" presStyleCnt="0"/>
      <dgm:spPr/>
    </dgm:pt>
    <dgm:pt modelId="{5D1A5739-A6BD-4935-A9A5-A9B27769A5C6}" type="pres">
      <dgm:prSet presAssocID="{B570A97F-FE39-445F-B691-2970FB66E9D7}" presName="imgShp" presStyleLbl="fgImgPlace1" presStyleIdx="1" presStyleCnt="7"/>
      <dgm:spPr/>
    </dgm:pt>
    <dgm:pt modelId="{2942B076-61D8-4850-82D5-44FEB93D5930}" type="pres">
      <dgm:prSet presAssocID="{B570A97F-FE39-445F-B691-2970FB66E9D7}" presName="txShp" presStyleLbl="node1" presStyleIdx="1" presStyleCnt="7" custLinFactNeighborX="408" custLinFactNeighborY="-10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738079-C1DA-4474-B48E-7982278F6024}" type="pres">
      <dgm:prSet presAssocID="{949FA627-B415-4A42-BB92-9FFBA1A23108}" presName="spacing" presStyleCnt="0"/>
      <dgm:spPr/>
    </dgm:pt>
    <dgm:pt modelId="{FF46A998-FA17-4D82-A2C5-8BCB6663F9AF}" type="pres">
      <dgm:prSet presAssocID="{EF96A1DF-E9E1-412C-8EE9-DEA6B9E20D87}" presName="composite" presStyleCnt="0"/>
      <dgm:spPr/>
    </dgm:pt>
    <dgm:pt modelId="{BA7408AF-65DC-4972-B611-62C19DE0FA3E}" type="pres">
      <dgm:prSet presAssocID="{EF96A1DF-E9E1-412C-8EE9-DEA6B9E20D87}" presName="imgShp" presStyleLbl="fgImgPlace1" presStyleIdx="2" presStyleCnt="7"/>
      <dgm:spPr/>
    </dgm:pt>
    <dgm:pt modelId="{5E78B9F3-C383-44A0-80A6-1090F56404A3}" type="pres">
      <dgm:prSet presAssocID="{EF96A1DF-E9E1-412C-8EE9-DEA6B9E20D87}" presName="txShp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62B94B-DB66-44F2-ABA0-F68552E871E5}" type="pres">
      <dgm:prSet presAssocID="{2C1839FA-793A-47B5-B277-CAE68AFF42B1}" presName="spacing" presStyleCnt="0"/>
      <dgm:spPr/>
    </dgm:pt>
    <dgm:pt modelId="{3B1E07F7-E9B7-4071-9DCD-4ED531C6FE81}" type="pres">
      <dgm:prSet presAssocID="{E1D80BD4-50CF-49D9-AF14-0DAC3DCCFC6E}" presName="composite" presStyleCnt="0"/>
      <dgm:spPr/>
    </dgm:pt>
    <dgm:pt modelId="{7E969DC3-5290-4805-AA45-C9FF508CABFE}" type="pres">
      <dgm:prSet presAssocID="{E1D80BD4-50CF-49D9-AF14-0DAC3DCCFC6E}" presName="imgShp" presStyleLbl="fgImgPlace1" presStyleIdx="3" presStyleCnt="7"/>
      <dgm:spPr/>
    </dgm:pt>
    <dgm:pt modelId="{4F8B7B38-511B-4CFB-9139-FE7C464213AA}" type="pres">
      <dgm:prSet presAssocID="{E1D80BD4-50CF-49D9-AF14-0DAC3DCCFC6E}" presName="txShp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C091E-363F-40C8-B10E-AEDE37D55A89}" type="pres">
      <dgm:prSet presAssocID="{E046F259-0D42-4100-8AD2-5FDB5AD7679B}" presName="spacing" presStyleCnt="0"/>
      <dgm:spPr/>
    </dgm:pt>
    <dgm:pt modelId="{9211BA00-FD63-444B-83A4-0872B8CFE5BC}" type="pres">
      <dgm:prSet presAssocID="{D9F573AA-8990-4055-B286-7638EDE9C0D5}" presName="composite" presStyleCnt="0"/>
      <dgm:spPr/>
    </dgm:pt>
    <dgm:pt modelId="{E30627FF-CE7F-4DA4-A65F-8CA1AE9DE130}" type="pres">
      <dgm:prSet presAssocID="{D9F573AA-8990-4055-B286-7638EDE9C0D5}" presName="imgShp" presStyleLbl="fgImgPlace1" presStyleIdx="4" presStyleCnt="7"/>
      <dgm:spPr/>
    </dgm:pt>
    <dgm:pt modelId="{30B09C86-2205-4A21-B1D8-F21BCE0FD97F}" type="pres">
      <dgm:prSet presAssocID="{D9F573AA-8990-4055-B286-7638EDE9C0D5}" presName="txShp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A6FF74-3CA7-4363-85D2-D94CFB04B76F}" type="pres">
      <dgm:prSet presAssocID="{DDA58104-52E6-4444-86EF-9CD570B6C9BE}" presName="spacing" presStyleCnt="0"/>
      <dgm:spPr/>
    </dgm:pt>
    <dgm:pt modelId="{3428089C-2DF0-4708-B99C-766C486D6358}" type="pres">
      <dgm:prSet presAssocID="{5627FD26-2B7F-4098-BD50-CEDFFD9017F6}" presName="composite" presStyleCnt="0"/>
      <dgm:spPr/>
    </dgm:pt>
    <dgm:pt modelId="{AECD2D70-ACE0-4953-AEBA-055E4407F411}" type="pres">
      <dgm:prSet presAssocID="{5627FD26-2B7F-4098-BD50-CEDFFD9017F6}" presName="imgShp" presStyleLbl="fgImgPlace1" presStyleIdx="5" presStyleCnt="7"/>
      <dgm:spPr/>
    </dgm:pt>
    <dgm:pt modelId="{C7D61CB6-C978-418A-8EC2-0B744A3EC063}" type="pres">
      <dgm:prSet presAssocID="{5627FD26-2B7F-4098-BD50-CEDFFD9017F6}" presName="txShp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5AF458-E9ED-47B4-A220-2D3353D56A34}" type="pres">
      <dgm:prSet presAssocID="{C6D03ED8-C96E-41AA-908A-B12AD0CE1CD8}" presName="spacing" presStyleCnt="0"/>
      <dgm:spPr/>
    </dgm:pt>
    <dgm:pt modelId="{BFF7D038-9773-46D4-99FC-F93896BF90F4}" type="pres">
      <dgm:prSet presAssocID="{F0B385D0-56AB-44F4-ACB5-AE6183A3758C}" presName="composite" presStyleCnt="0"/>
      <dgm:spPr/>
    </dgm:pt>
    <dgm:pt modelId="{920AC601-42AA-4FA9-AA1A-34DB8EE5FD6B}" type="pres">
      <dgm:prSet presAssocID="{F0B385D0-56AB-44F4-ACB5-AE6183A3758C}" presName="imgShp" presStyleLbl="fgImgPlace1" presStyleIdx="6" presStyleCnt="7"/>
      <dgm:spPr/>
    </dgm:pt>
    <dgm:pt modelId="{6D91A447-46AD-4166-95E2-C2C89ACCEBA2}" type="pres">
      <dgm:prSet presAssocID="{F0B385D0-56AB-44F4-ACB5-AE6183A3758C}" presName="txShp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DC59A6-7934-4E55-96F7-13887A254915}" type="presOf" srcId="{EF96A1DF-E9E1-412C-8EE9-DEA6B9E20D87}" destId="{5E78B9F3-C383-44A0-80A6-1090F56404A3}" srcOrd="0" destOrd="0" presId="urn:microsoft.com/office/officeart/2005/8/layout/vList3"/>
    <dgm:cxn modelId="{4C2B8E55-3B7D-4F87-9E7B-CDFD21284D82}" type="presOf" srcId="{5627FD26-2B7F-4098-BD50-CEDFFD9017F6}" destId="{C7D61CB6-C978-418A-8EC2-0B744A3EC063}" srcOrd="0" destOrd="0" presId="urn:microsoft.com/office/officeart/2005/8/layout/vList3"/>
    <dgm:cxn modelId="{D8E9F359-A0C0-479A-84CC-246E3FC3B0EB}" srcId="{10A3C7A0-CFFF-43F7-AA61-70B06A1782E3}" destId="{3D8E5B5F-ADB4-4539-8FCC-5B5CC1A9901F}" srcOrd="0" destOrd="0" parTransId="{59C4B276-363C-4333-9434-0727C8930858}" sibTransId="{412C2B58-6976-44E9-823E-A3005DFD25DC}"/>
    <dgm:cxn modelId="{AABD3D5E-B162-465D-9DAA-5ED1E5D2E1A4}" type="presOf" srcId="{3D8E5B5F-ADB4-4539-8FCC-5B5CC1A9901F}" destId="{FE754D79-5A4A-4684-8254-09FFE15BD325}" srcOrd="0" destOrd="0" presId="urn:microsoft.com/office/officeart/2005/8/layout/vList3"/>
    <dgm:cxn modelId="{5982AB77-DFF1-4279-AFA2-C885278BE27D}" srcId="{10A3C7A0-CFFF-43F7-AA61-70B06A1782E3}" destId="{EF96A1DF-E9E1-412C-8EE9-DEA6B9E20D87}" srcOrd="2" destOrd="0" parTransId="{F727F9A6-6FCC-429C-ADAC-CCC25D631365}" sibTransId="{2C1839FA-793A-47B5-B277-CAE68AFF42B1}"/>
    <dgm:cxn modelId="{1C474F46-2E06-4D4E-91A1-3134098C7F05}" type="presOf" srcId="{F0B385D0-56AB-44F4-ACB5-AE6183A3758C}" destId="{6D91A447-46AD-4166-95E2-C2C89ACCEBA2}" srcOrd="0" destOrd="0" presId="urn:microsoft.com/office/officeart/2005/8/layout/vList3"/>
    <dgm:cxn modelId="{CAFF12AF-4B9A-4A3E-897C-3ED6756375DE}" srcId="{10A3C7A0-CFFF-43F7-AA61-70B06A1782E3}" destId="{5627FD26-2B7F-4098-BD50-CEDFFD9017F6}" srcOrd="5" destOrd="0" parTransId="{4E9CFDD4-5DEA-4A72-B403-E336E6A75B5A}" sibTransId="{C6D03ED8-C96E-41AA-908A-B12AD0CE1CD8}"/>
    <dgm:cxn modelId="{E1667668-CAA0-4DB5-A15E-5A32D17189D2}" type="presOf" srcId="{B570A97F-FE39-445F-B691-2970FB66E9D7}" destId="{2942B076-61D8-4850-82D5-44FEB93D5930}" srcOrd="0" destOrd="0" presId="urn:microsoft.com/office/officeart/2005/8/layout/vList3"/>
    <dgm:cxn modelId="{62B2DDC3-A9AF-4D50-B493-1BCC055BF05C}" type="presOf" srcId="{D9F573AA-8990-4055-B286-7638EDE9C0D5}" destId="{30B09C86-2205-4A21-B1D8-F21BCE0FD97F}" srcOrd="0" destOrd="0" presId="urn:microsoft.com/office/officeart/2005/8/layout/vList3"/>
    <dgm:cxn modelId="{0A3A7F84-9FE6-4E63-A96B-B3EEBB39DE7C}" srcId="{10A3C7A0-CFFF-43F7-AA61-70B06A1782E3}" destId="{B570A97F-FE39-445F-B691-2970FB66E9D7}" srcOrd="1" destOrd="0" parTransId="{0F60BF42-AA3F-495F-820C-E41DD2E5C187}" sibTransId="{949FA627-B415-4A42-BB92-9FFBA1A23108}"/>
    <dgm:cxn modelId="{DA8748B0-68CF-429D-8912-28259478CD32}" srcId="{10A3C7A0-CFFF-43F7-AA61-70B06A1782E3}" destId="{E1D80BD4-50CF-49D9-AF14-0DAC3DCCFC6E}" srcOrd="3" destOrd="0" parTransId="{2623FB32-495C-4DDD-9EA6-322EA003E8FD}" sibTransId="{E046F259-0D42-4100-8AD2-5FDB5AD7679B}"/>
    <dgm:cxn modelId="{DEC76869-A381-47C5-8FBE-A618C2F3C860}" srcId="{10A3C7A0-CFFF-43F7-AA61-70B06A1782E3}" destId="{D9F573AA-8990-4055-B286-7638EDE9C0D5}" srcOrd="4" destOrd="0" parTransId="{756C7A53-A9CB-48B3-9F57-7960D8236F0E}" sibTransId="{DDA58104-52E6-4444-86EF-9CD570B6C9BE}"/>
    <dgm:cxn modelId="{37718D05-A34A-446C-9372-51E42811477D}" type="presOf" srcId="{E1D80BD4-50CF-49D9-AF14-0DAC3DCCFC6E}" destId="{4F8B7B38-511B-4CFB-9139-FE7C464213AA}" srcOrd="0" destOrd="0" presId="urn:microsoft.com/office/officeart/2005/8/layout/vList3"/>
    <dgm:cxn modelId="{6A5428F3-3876-4844-A912-3BA678902D77}" srcId="{10A3C7A0-CFFF-43F7-AA61-70B06A1782E3}" destId="{F0B385D0-56AB-44F4-ACB5-AE6183A3758C}" srcOrd="6" destOrd="0" parTransId="{0EB29F9C-4621-485F-AA9D-50A28CD73D13}" sibTransId="{9ED61CF6-660C-4FBC-A3C5-42DA3298CC70}"/>
    <dgm:cxn modelId="{DA38AA8A-D8A8-4E5E-A032-256A491BED33}" type="presOf" srcId="{10A3C7A0-CFFF-43F7-AA61-70B06A1782E3}" destId="{19586698-D740-4D43-A9D4-06FEB72628EA}" srcOrd="0" destOrd="0" presId="urn:microsoft.com/office/officeart/2005/8/layout/vList3"/>
    <dgm:cxn modelId="{8D38A241-11FA-4810-80D1-EF5C742F66DF}" type="presParOf" srcId="{19586698-D740-4D43-A9D4-06FEB72628EA}" destId="{3FC344A1-6DA1-4114-BE9A-0DD3C2F7B745}" srcOrd="0" destOrd="0" presId="urn:microsoft.com/office/officeart/2005/8/layout/vList3"/>
    <dgm:cxn modelId="{13D3D884-DDC9-4B90-8944-EACC776DD652}" type="presParOf" srcId="{3FC344A1-6DA1-4114-BE9A-0DD3C2F7B745}" destId="{651344A7-92EB-487B-95E3-CB5D5F476F06}" srcOrd="0" destOrd="0" presId="urn:microsoft.com/office/officeart/2005/8/layout/vList3"/>
    <dgm:cxn modelId="{9B413246-4996-496E-B8AB-77FDC86C7F7A}" type="presParOf" srcId="{3FC344A1-6DA1-4114-BE9A-0DD3C2F7B745}" destId="{FE754D79-5A4A-4684-8254-09FFE15BD325}" srcOrd="1" destOrd="0" presId="urn:microsoft.com/office/officeart/2005/8/layout/vList3"/>
    <dgm:cxn modelId="{F2467036-5DE6-4EC6-AF85-518906C33E79}" type="presParOf" srcId="{19586698-D740-4D43-A9D4-06FEB72628EA}" destId="{21771479-D451-4796-BC33-25599505687E}" srcOrd="1" destOrd="0" presId="urn:microsoft.com/office/officeart/2005/8/layout/vList3"/>
    <dgm:cxn modelId="{68F9680E-71EB-494A-8D9A-05B2524C15DF}" type="presParOf" srcId="{19586698-D740-4D43-A9D4-06FEB72628EA}" destId="{BA62EBD3-EEAA-4D86-8A37-563A83153F71}" srcOrd="2" destOrd="0" presId="urn:microsoft.com/office/officeart/2005/8/layout/vList3"/>
    <dgm:cxn modelId="{F3002D0D-3104-442A-9F28-BEBED9334699}" type="presParOf" srcId="{BA62EBD3-EEAA-4D86-8A37-563A83153F71}" destId="{5D1A5739-A6BD-4935-A9A5-A9B27769A5C6}" srcOrd="0" destOrd="0" presId="urn:microsoft.com/office/officeart/2005/8/layout/vList3"/>
    <dgm:cxn modelId="{FD6DBF8E-5BB9-4A74-8D9A-2A97B594DE1B}" type="presParOf" srcId="{BA62EBD3-EEAA-4D86-8A37-563A83153F71}" destId="{2942B076-61D8-4850-82D5-44FEB93D5930}" srcOrd="1" destOrd="0" presId="urn:microsoft.com/office/officeart/2005/8/layout/vList3"/>
    <dgm:cxn modelId="{531AD65A-08E4-4671-B181-825221F39C59}" type="presParOf" srcId="{19586698-D740-4D43-A9D4-06FEB72628EA}" destId="{F9738079-C1DA-4474-B48E-7982278F6024}" srcOrd="3" destOrd="0" presId="urn:microsoft.com/office/officeart/2005/8/layout/vList3"/>
    <dgm:cxn modelId="{7F727AD1-44D8-47F9-89BA-68ADC0950865}" type="presParOf" srcId="{19586698-D740-4D43-A9D4-06FEB72628EA}" destId="{FF46A998-FA17-4D82-A2C5-8BCB6663F9AF}" srcOrd="4" destOrd="0" presId="urn:microsoft.com/office/officeart/2005/8/layout/vList3"/>
    <dgm:cxn modelId="{A32D6B34-6177-4CA9-A00B-0B8767BB9E76}" type="presParOf" srcId="{FF46A998-FA17-4D82-A2C5-8BCB6663F9AF}" destId="{BA7408AF-65DC-4972-B611-62C19DE0FA3E}" srcOrd="0" destOrd="0" presId="urn:microsoft.com/office/officeart/2005/8/layout/vList3"/>
    <dgm:cxn modelId="{872E01F9-1C7D-49EB-9F2C-AA22DB8FF5D5}" type="presParOf" srcId="{FF46A998-FA17-4D82-A2C5-8BCB6663F9AF}" destId="{5E78B9F3-C383-44A0-80A6-1090F56404A3}" srcOrd="1" destOrd="0" presId="urn:microsoft.com/office/officeart/2005/8/layout/vList3"/>
    <dgm:cxn modelId="{BB4A15B6-20C8-420C-9281-CA5A79EA7FFC}" type="presParOf" srcId="{19586698-D740-4D43-A9D4-06FEB72628EA}" destId="{D262B94B-DB66-44F2-ABA0-F68552E871E5}" srcOrd="5" destOrd="0" presId="urn:microsoft.com/office/officeart/2005/8/layout/vList3"/>
    <dgm:cxn modelId="{3C49A512-3732-48B7-95E0-70C74A0859D5}" type="presParOf" srcId="{19586698-D740-4D43-A9D4-06FEB72628EA}" destId="{3B1E07F7-E9B7-4071-9DCD-4ED531C6FE81}" srcOrd="6" destOrd="0" presId="urn:microsoft.com/office/officeart/2005/8/layout/vList3"/>
    <dgm:cxn modelId="{637989BB-24C4-4D1C-BE49-A1CBB6C92D67}" type="presParOf" srcId="{3B1E07F7-E9B7-4071-9DCD-4ED531C6FE81}" destId="{7E969DC3-5290-4805-AA45-C9FF508CABFE}" srcOrd="0" destOrd="0" presId="urn:microsoft.com/office/officeart/2005/8/layout/vList3"/>
    <dgm:cxn modelId="{C522C953-A81F-4472-B0F4-B0BD38D580CE}" type="presParOf" srcId="{3B1E07F7-E9B7-4071-9DCD-4ED531C6FE81}" destId="{4F8B7B38-511B-4CFB-9139-FE7C464213AA}" srcOrd="1" destOrd="0" presId="urn:microsoft.com/office/officeart/2005/8/layout/vList3"/>
    <dgm:cxn modelId="{7B86545B-D0F6-4B8E-81C6-F3B652631252}" type="presParOf" srcId="{19586698-D740-4D43-A9D4-06FEB72628EA}" destId="{64DC091E-363F-40C8-B10E-AEDE37D55A89}" srcOrd="7" destOrd="0" presId="urn:microsoft.com/office/officeart/2005/8/layout/vList3"/>
    <dgm:cxn modelId="{13540AFC-FE40-446E-B523-6435B9584E5E}" type="presParOf" srcId="{19586698-D740-4D43-A9D4-06FEB72628EA}" destId="{9211BA00-FD63-444B-83A4-0872B8CFE5BC}" srcOrd="8" destOrd="0" presId="urn:microsoft.com/office/officeart/2005/8/layout/vList3"/>
    <dgm:cxn modelId="{315CFE05-27BB-47D3-9B7B-79E44E02CF47}" type="presParOf" srcId="{9211BA00-FD63-444B-83A4-0872B8CFE5BC}" destId="{E30627FF-CE7F-4DA4-A65F-8CA1AE9DE130}" srcOrd="0" destOrd="0" presId="urn:microsoft.com/office/officeart/2005/8/layout/vList3"/>
    <dgm:cxn modelId="{8BF502CC-AB9B-4581-BBD7-5696B09E3576}" type="presParOf" srcId="{9211BA00-FD63-444B-83A4-0872B8CFE5BC}" destId="{30B09C86-2205-4A21-B1D8-F21BCE0FD97F}" srcOrd="1" destOrd="0" presId="urn:microsoft.com/office/officeart/2005/8/layout/vList3"/>
    <dgm:cxn modelId="{E17FF6C3-9965-4E39-8618-1A2F2D4A0D0D}" type="presParOf" srcId="{19586698-D740-4D43-A9D4-06FEB72628EA}" destId="{2BA6FF74-3CA7-4363-85D2-D94CFB04B76F}" srcOrd="9" destOrd="0" presId="urn:microsoft.com/office/officeart/2005/8/layout/vList3"/>
    <dgm:cxn modelId="{918F0241-945A-4603-AC19-532280B4CB8C}" type="presParOf" srcId="{19586698-D740-4D43-A9D4-06FEB72628EA}" destId="{3428089C-2DF0-4708-B99C-766C486D6358}" srcOrd="10" destOrd="0" presId="urn:microsoft.com/office/officeart/2005/8/layout/vList3"/>
    <dgm:cxn modelId="{BCC4DFC9-AA3E-4DF7-951F-5A9C20AD63A4}" type="presParOf" srcId="{3428089C-2DF0-4708-B99C-766C486D6358}" destId="{AECD2D70-ACE0-4953-AEBA-055E4407F411}" srcOrd="0" destOrd="0" presId="urn:microsoft.com/office/officeart/2005/8/layout/vList3"/>
    <dgm:cxn modelId="{063869C2-BEE5-4671-87A1-9146A9B2BF4A}" type="presParOf" srcId="{3428089C-2DF0-4708-B99C-766C486D6358}" destId="{C7D61CB6-C978-418A-8EC2-0B744A3EC063}" srcOrd="1" destOrd="0" presId="urn:microsoft.com/office/officeart/2005/8/layout/vList3"/>
    <dgm:cxn modelId="{FA16714F-8969-4213-A6F8-B2D1BC9B94F1}" type="presParOf" srcId="{19586698-D740-4D43-A9D4-06FEB72628EA}" destId="{215AF458-E9ED-47B4-A220-2D3353D56A34}" srcOrd="11" destOrd="0" presId="urn:microsoft.com/office/officeart/2005/8/layout/vList3"/>
    <dgm:cxn modelId="{08E18C7E-92C8-40A2-B10C-5D364C785550}" type="presParOf" srcId="{19586698-D740-4D43-A9D4-06FEB72628EA}" destId="{BFF7D038-9773-46D4-99FC-F93896BF90F4}" srcOrd="12" destOrd="0" presId="urn:microsoft.com/office/officeart/2005/8/layout/vList3"/>
    <dgm:cxn modelId="{5096864B-ED2D-46AE-90C5-7F017D6C0ED6}" type="presParOf" srcId="{BFF7D038-9773-46D4-99FC-F93896BF90F4}" destId="{920AC601-42AA-4FA9-AA1A-34DB8EE5FD6B}" srcOrd="0" destOrd="0" presId="urn:microsoft.com/office/officeart/2005/8/layout/vList3"/>
    <dgm:cxn modelId="{5DF343F4-AA79-43DF-B61C-D17C894471BB}" type="presParOf" srcId="{BFF7D038-9773-46D4-99FC-F93896BF90F4}" destId="{6D91A447-46AD-4166-95E2-C2C89ACCEBA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AB1F1F-7CAC-44B4-8174-7BD8CB681816}" type="doc">
      <dgm:prSet loTypeId="urn:microsoft.com/office/officeart/2005/8/layout/cycle6" loCatId="cycle" qsTypeId="urn:microsoft.com/office/officeart/2005/8/quickstyle/3d2" qsCatId="3D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D2995049-4EB6-48A6-8652-F35D4A75953C}">
      <dgm:prSet phldrT="[Text]"/>
      <dgm:spPr/>
      <dgm:t>
        <a:bodyPr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r>
            <a:rPr lang="cs-CZ" b="1" dirty="0" smtClean="0"/>
            <a:t>Ochranné brýle, štíty</a:t>
          </a:r>
          <a:endParaRPr lang="cs-CZ" b="1" dirty="0"/>
        </a:p>
      </dgm:t>
    </dgm:pt>
    <dgm:pt modelId="{0C9D8378-06AA-44D8-9080-273004D28E72}" type="parTrans" cxnId="{797F96D4-62EE-4B13-98EC-D97621C5FFA7}">
      <dgm:prSet/>
      <dgm:spPr/>
      <dgm:t>
        <a:bodyPr/>
        <a:lstStyle/>
        <a:p>
          <a:endParaRPr lang="cs-CZ"/>
        </a:p>
      </dgm:t>
    </dgm:pt>
    <dgm:pt modelId="{AAB19086-CE07-405B-AB66-7B82AD280A3E}" type="sibTrans" cxnId="{797F96D4-62EE-4B13-98EC-D97621C5FFA7}">
      <dgm:prSet/>
      <dgm:spPr/>
      <dgm:t>
        <a:bodyPr/>
        <a:lstStyle/>
        <a:p>
          <a:endParaRPr lang="cs-CZ"/>
        </a:p>
      </dgm:t>
    </dgm:pt>
    <dgm:pt modelId="{8EDBF5A2-B1CC-4877-A720-E6265F60DEE7}">
      <dgm:prSet phldrT="[Text]"/>
      <dgm:spPr/>
      <dgm:t>
        <a:bodyPr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r>
            <a:rPr lang="cs-CZ" b="1" dirty="0" smtClean="0"/>
            <a:t>Stolní ochran. štít</a:t>
          </a:r>
          <a:endParaRPr lang="cs-CZ" b="1" dirty="0"/>
        </a:p>
      </dgm:t>
    </dgm:pt>
    <dgm:pt modelId="{6F6D9C13-B7F9-45CD-AAA2-6E16B31690AF}" type="parTrans" cxnId="{47DB623F-7CBE-4BDA-B861-8C3550698972}">
      <dgm:prSet/>
      <dgm:spPr/>
      <dgm:t>
        <a:bodyPr/>
        <a:lstStyle/>
        <a:p>
          <a:endParaRPr lang="cs-CZ"/>
        </a:p>
      </dgm:t>
    </dgm:pt>
    <dgm:pt modelId="{5CCEAB9B-0BB5-4311-A5BC-6CB20FA8BA59}" type="sibTrans" cxnId="{47DB623F-7CBE-4BDA-B861-8C3550698972}">
      <dgm:prSet/>
      <dgm:spPr/>
      <dgm:t>
        <a:bodyPr/>
        <a:lstStyle/>
        <a:p>
          <a:endParaRPr lang="cs-CZ"/>
        </a:p>
      </dgm:t>
    </dgm:pt>
    <dgm:pt modelId="{8209C6C6-4D6E-4C93-8AA5-EBBE0958B5F8}">
      <dgm:prSet phldrT="[Text]"/>
      <dgm:spPr/>
      <dgm:t>
        <a:bodyPr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r>
            <a:rPr lang="cs-CZ" b="1" dirty="0" smtClean="0"/>
            <a:t>Gumové rukavice</a:t>
          </a:r>
          <a:endParaRPr lang="cs-CZ" b="1" dirty="0"/>
        </a:p>
      </dgm:t>
    </dgm:pt>
    <dgm:pt modelId="{916C2712-2A4D-4451-AF8D-E698D91D5A9B}" type="parTrans" cxnId="{C9E86561-E926-48E7-8005-0D590A7F9835}">
      <dgm:prSet/>
      <dgm:spPr/>
      <dgm:t>
        <a:bodyPr/>
        <a:lstStyle/>
        <a:p>
          <a:endParaRPr lang="cs-CZ"/>
        </a:p>
      </dgm:t>
    </dgm:pt>
    <dgm:pt modelId="{1944343B-4564-476D-9897-66022DB9AAC2}" type="sibTrans" cxnId="{C9E86561-E926-48E7-8005-0D590A7F9835}">
      <dgm:prSet/>
      <dgm:spPr/>
      <dgm:t>
        <a:bodyPr/>
        <a:lstStyle/>
        <a:p>
          <a:endParaRPr lang="cs-CZ"/>
        </a:p>
      </dgm:t>
    </dgm:pt>
    <dgm:pt modelId="{B2CE6F61-82C8-4A60-A455-023334BC4312}">
      <dgm:prSet phldrT="[Text]"/>
      <dgm:spPr/>
      <dgm:t>
        <a:bodyPr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r>
            <a:rPr lang="cs-CZ" b="1" dirty="0" smtClean="0"/>
            <a:t>Ochranné masky</a:t>
          </a:r>
          <a:endParaRPr lang="cs-CZ" b="1" dirty="0"/>
        </a:p>
      </dgm:t>
    </dgm:pt>
    <dgm:pt modelId="{4B38A0B2-7BE0-45C1-8E23-7953A3338F8F}" type="parTrans" cxnId="{93E3FD37-08BD-4F5C-8D31-D1941A51615E}">
      <dgm:prSet/>
      <dgm:spPr/>
      <dgm:t>
        <a:bodyPr/>
        <a:lstStyle/>
        <a:p>
          <a:endParaRPr lang="cs-CZ"/>
        </a:p>
      </dgm:t>
    </dgm:pt>
    <dgm:pt modelId="{CE53EF55-6240-45E7-8ED6-7DE463EFDE06}" type="sibTrans" cxnId="{93E3FD37-08BD-4F5C-8D31-D1941A51615E}">
      <dgm:prSet/>
      <dgm:spPr/>
      <dgm:t>
        <a:bodyPr/>
        <a:lstStyle/>
        <a:p>
          <a:endParaRPr lang="cs-CZ"/>
        </a:p>
      </dgm:t>
    </dgm:pt>
    <dgm:pt modelId="{56D69651-ED1A-4523-8A83-563EF4F401ED}">
      <dgm:prSet phldrT="[Text]"/>
      <dgm:spPr/>
      <dgm:t>
        <a:bodyPr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r>
            <a:rPr lang="cs-CZ" b="0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rPr>
            <a:t>filtry</a:t>
          </a:r>
          <a:endParaRPr lang="cs-CZ" b="0" cap="all" spc="0" dirty="0">
            <a:ln w="0"/>
            <a:gradFill flip="none">
              <a:gsLst>
                <a:gs pos="0">
                  <a:schemeClr val="accent1">
                    <a:tint val="75000"/>
                    <a:shade val="75000"/>
                    <a:satMod val="170000"/>
                  </a:schemeClr>
                </a:gs>
                <a:gs pos="49000">
                  <a:schemeClr val="accent1">
                    <a:tint val="88000"/>
                    <a:shade val="65000"/>
                    <a:satMod val="172000"/>
                  </a:schemeClr>
                </a:gs>
                <a:gs pos="50000">
                  <a:schemeClr val="accent1">
                    <a:shade val="65000"/>
                    <a:satMod val="130000"/>
                  </a:schemeClr>
                </a:gs>
                <a:gs pos="92000">
                  <a:schemeClr val="accent1">
                    <a:shade val="50000"/>
                    <a:satMod val="120000"/>
                  </a:schemeClr>
                </a:gs>
                <a:gs pos="100000">
                  <a:schemeClr val="accent1">
                    <a:shade val="48000"/>
                    <a:satMod val="120000"/>
                  </a:schemeClr>
                </a:gs>
              </a:gsLst>
              <a:lin ang="5400000"/>
            </a:gradFill>
            <a:effectLst>
              <a:reflection blurRad="12700" stA="50000" endPos="50000" dist="5000" dir="5400000" sy="-100000" rotWithShape="0"/>
            </a:effectLst>
          </a:endParaRPr>
        </a:p>
      </dgm:t>
    </dgm:pt>
    <dgm:pt modelId="{61282B05-38FC-47D0-85FB-BF072DF0956D}" type="parTrans" cxnId="{09EEDD4B-8276-49CC-8503-A6A42D8845D2}">
      <dgm:prSet/>
      <dgm:spPr/>
      <dgm:t>
        <a:bodyPr/>
        <a:lstStyle/>
        <a:p>
          <a:endParaRPr lang="cs-CZ"/>
        </a:p>
      </dgm:t>
    </dgm:pt>
    <dgm:pt modelId="{F3118AFF-14AC-4535-AB91-85B202511EA5}" type="sibTrans" cxnId="{09EEDD4B-8276-49CC-8503-A6A42D8845D2}">
      <dgm:prSet/>
      <dgm:spPr/>
      <dgm:t>
        <a:bodyPr/>
        <a:lstStyle/>
        <a:p>
          <a:endParaRPr lang="cs-CZ"/>
        </a:p>
      </dgm:t>
    </dgm:pt>
    <dgm:pt modelId="{F05A55CE-08BB-4A22-B54C-1EA07E733D68}">
      <dgm:prSet/>
      <dgm:spPr/>
      <dgm:t>
        <a:bodyPr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r>
            <a:rPr lang="cs-CZ" b="1" dirty="0" smtClean="0"/>
            <a:t>Ochranné</a:t>
          </a:r>
          <a:r>
            <a:rPr lang="cs-CZ" dirty="0" smtClean="0"/>
            <a:t> masti</a:t>
          </a:r>
          <a:endParaRPr lang="cs-CZ" dirty="0"/>
        </a:p>
      </dgm:t>
    </dgm:pt>
    <dgm:pt modelId="{321D813B-180B-4471-AB4F-C8ED883E426F}" type="parTrans" cxnId="{ADCA91DD-DDA9-43AE-BA60-659D8E55E776}">
      <dgm:prSet/>
      <dgm:spPr/>
      <dgm:t>
        <a:bodyPr/>
        <a:lstStyle/>
        <a:p>
          <a:endParaRPr lang="cs-CZ"/>
        </a:p>
      </dgm:t>
    </dgm:pt>
    <dgm:pt modelId="{DFC8F6BC-1718-4819-8E3C-CA66243410D5}" type="sibTrans" cxnId="{ADCA91DD-DDA9-43AE-BA60-659D8E55E776}">
      <dgm:prSet/>
      <dgm:spPr/>
      <dgm:t>
        <a:bodyPr/>
        <a:lstStyle/>
        <a:p>
          <a:endParaRPr lang="cs-CZ"/>
        </a:p>
      </dgm:t>
    </dgm:pt>
    <dgm:pt modelId="{CF871E58-462C-4C80-9BFB-1C916F1AC9AB}" type="pres">
      <dgm:prSet presAssocID="{BDAB1F1F-7CAC-44B4-8174-7BD8CB68181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95384CF-C1CD-4250-8C90-1451535A1D2B}" type="pres">
      <dgm:prSet presAssocID="{D2995049-4EB6-48A6-8652-F35D4A7595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CB5D3-E8EE-418B-B695-2EEE516ED115}" type="pres">
      <dgm:prSet presAssocID="{D2995049-4EB6-48A6-8652-F35D4A75953C}" presName="spNode" presStyleCnt="0"/>
      <dgm:spPr/>
    </dgm:pt>
    <dgm:pt modelId="{7B46CD5C-A055-4235-957A-76259A2A1175}" type="pres">
      <dgm:prSet presAssocID="{AAB19086-CE07-405B-AB66-7B82AD280A3E}" presName="sibTrans" presStyleLbl="sibTrans1D1" presStyleIdx="0" presStyleCnt="6"/>
      <dgm:spPr/>
      <dgm:t>
        <a:bodyPr/>
        <a:lstStyle/>
        <a:p>
          <a:endParaRPr lang="cs-CZ"/>
        </a:p>
      </dgm:t>
    </dgm:pt>
    <dgm:pt modelId="{C5C53574-D225-4965-950D-210DBC8F1282}" type="pres">
      <dgm:prSet presAssocID="{8EDBF5A2-B1CC-4877-A720-E6265F60DEE7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EC9EC0-DAC9-476D-95FA-BF5DA7CFF25D}" type="pres">
      <dgm:prSet presAssocID="{8EDBF5A2-B1CC-4877-A720-E6265F60DEE7}" presName="spNode" presStyleCnt="0"/>
      <dgm:spPr/>
    </dgm:pt>
    <dgm:pt modelId="{FA1EAED0-30CF-434A-AE6A-CFEE766B1135}" type="pres">
      <dgm:prSet presAssocID="{5CCEAB9B-0BB5-4311-A5BC-6CB20FA8BA59}" presName="sibTrans" presStyleLbl="sibTrans1D1" presStyleIdx="1" presStyleCnt="6"/>
      <dgm:spPr/>
      <dgm:t>
        <a:bodyPr/>
        <a:lstStyle/>
        <a:p>
          <a:endParaRPr lang="cs-CZ"/>
        </a:p>
      </dgm:t>
    </dgm:pt>
    <dgm:pt modelId="{5BCD672B-0670-4A6C-B650-F17300A69935}" type="pres">
      <dgm:prSet presAssocID="{8209C6C6-4D6E-4C93-8AA5-EBBE0958B5F8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A973D5-2C6B-4AC5-8C07-EA707B4E1FD2}" type="pres">
      <dgm:prSet presAssocID="{8209C6C6-4D6E-4C93-8AA5-EBBE0958B5F8}" presName="spNode" presStyleCnt="0"/>
      <dgm:spPr/>
    </dgm:pt>
    <dgm:pt modelId="{2F96B3D2-AE58-4D28-92F7-44F40DD84C42}" type="pres">
      <dgm:prSet presAssocID="{1944343B-4564-476D-9897-66022DB9AAC2}" presName="sibTrans" presStyleLbl="sibTrans1D1" presStyleIdx="2" presStyleCnt="6"/>
      <dgm:spPr/>
      <dgm:t>
        <a:bodyPr/>
        <a:lstStyle/>
        <a:p>
          <a:endParaRPr lang="cs-CZ"/>
        </a:p>
      </dgm:t>
    </dgm:pt>
    <dgm:pt modelId="{E9AB866D-AC5D-45A9-9740-89B13E0A90FD}" type="pres">
      <dgm:prSet presAssocID="{B2CE6F61-82C8-4A60-A455-023334BC431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DDB8A1-642F-4E1F-9AA2-979D727F459A}" type="pres">
      <dgm:prSet presAssocID="{B2CE6F61-82C8-4A60-A455-023334BC4312}" presName="spNode" presStyleCnt="0"/>
      <dgm:spPr/>
    </dgm:pt>
    <dgm:pt modelId="{85307193-DA42-4A93-A636-587AE7F96B2E}" type="pres">
      <dgm:prSet presAssocID="{CE53EF55-6240-45E7-8ED6-7DE463EFDE06}" presName="sibTrans" presStyleLbl="sibTrans1D1" presStyleIdx="3" presStyleCnt="6"/>
      <dgm:spPr/>
      <dgm:t>
        <a:bodyPr/>
        <a:lstStyle/>
        <a:p>
          <a:endParaRPr lang="cs-CZ"/>
        </a:p>
      </dgm:t>
    </dgm:pt>
    <dgm:pt modelId="{10145415-873C-475E-B8D1-3AA72B24DDC1}" type="pres">
      <dgm:prSet presAssocID="{56D69651-ED1A-4523-8A83-563EF4F401ED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A66899-9F94-43B0-8C8C-10140DFD5FC3}" type="pres">
      <dgm:prSet presAssocID="{56D69651-ED1A-4523-8A83-563EF4F401ED}" presName="spNode" presStyleCnt="0"/>
      <dgm:spPr/>
    </dgm:pt>
    <dgm:pt modelId="{3802951A-2116-4A26-8E5C-BEBD9D2FC39F}" type="pres">
      <dgm:prSet presAssocID="{F3118AFF-14AC-4535-AB91-85B202511EA5}" presName="sibTrans" presStyleLbl="sibTrans1D1" presStyleIdx="4" presStyleCnt="6"/>
      <dgm:spPr/>
      <dgm:t>
        <a:bodyPr/>
        <a:lstStyle/>
        <a:p>
          <a:endParaRPr lang="cs-CZ"/>
        </a:p>
      </dgm:t>
    </dgm:pt>
    <dgm:pt modelId="{9B85B2F4-BB2D-46A7-A7A6-A605AA60C141}" type="pres">
      <dgm:prSet presAssocID="{F05A55CE-08BB-4A22-B54C-1EA07E733D6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23D197-9D2C-4B65-9BA9-F440FC9619DD}" type="pres">
      <dgm:prSet presAssocID="{F05A55CE-08BB-4A22-B54C-1EA07E733D68}" presName="spNode" presStyleCnt="0"/>
      <dgm:spPr/>
    </dgm:pt>
    <dgm:pt modelId="{81EA37FE-F67D-4CE4-9514-ECE617649662}" type="pres">
      <dgm:prSet presAssocID="{DFC8F6BC-1718-4819-8E3C-CA66243410D5}" presName="sibTrans" presStyleLbl="sibTrans1D1" presStyleIdx="5" presStyleCnt="6"/>
      <dgm:spPr/>
      <dgm:t>
        <a:bodyPr/>
        <a:lstStyle/>
        <a:p>
          <a:endParaRPr lang="cs-CZ"/>
        </a:p>
      </dgm:t>
    </dgm:pt>
  </dgm:ptLst>
  <dgm:cxnLst>
    <dgm:cxn modelId="{0EF2E271-8BE3-480C-A04E-80684490F64A}" type="presOf" srcId="{D2995049-4EB6-48A6-8652-F35D4A75953C}" destId="{895384CF-C1CD-4250-8C90-1451535A1D2B}" srcOrd="0" destOrd="0" presId="urn:microsoft.com/office/officeart/2005/8/layout/cycle6"/>
    <dgm:cxn modelId="{93E3FD37-08BD-4F5C-8D31-D1941A51615E}" srcId="{BDAB1F1F-7CAC-44B4-8174-7BD8CB681816}" destId="{B2CE6F61-82C8-4A60-A455-023334BC4312}" srcOrd="3" destOrd="0" parTransId="{4B38A0B2-7BE0-45C1-8E23-7953A3338F8F}" sibTransId="{CE53EF55-6240-45E7-8ED6-7DE463EFDE06}"/>
    <dgm:cxn modelId="{ABB9064A-8A97-448C-B933-09F9825E9CBD}" type="presOf" srcId="{5CCEAB9B-0BB5-4311-A5BC-6CB20FA8BA59}" destId="{FA1EAED0-30CF-434A-AE6A-CFEE766B1135}" srcOrd="0" destOrd="0" presId="urn:microsoft.com/office/officeart/2005/8/layout/cycle6"/>
    <dgm:cxn modelId="{27583C77-1118-4C35-9F70-2663C1E7B22D}" type="presOf" srcId="{F3118AFF-14AC-4535-AB91-85B202511EA5}" destId="{3802951A-2116-4A26-8E5C-BEBD9D2FC39F}" srcOrd="0" destOrd="0" presId="urn:microsoft.com/office/officeart/2005/8/layout/cycle6"/>
    <dgm:cxn modelId="{80C6E74B-930E-473E-BC41-132580F8B651}" type="presOf" srcId="{CE53EF55-6240-45E7-8ED6-7DE463EFDE06}" destId="{85307193-DA42-4A93-A636-587AE7F96B2E}" srcOrd="0" destOrd="0" presId="urn:microsoft.com/office/officeart/2005/8/layout/cycle6"/>
    <dgm:cxn modelId="{49E0BF16-2312-49F3-AD14-50AE96836088}" type="presOf" srcId="{AAB19086-CE07-405B-AB66-7B82AD280A3E}" destId="{7B46CD5C-A055-4235-957A-76259A2A1175}" srcOrd="0" destOrd="0" presId="urn:microsoft.com/office/officeart/2005/8/layout/cycle6"/>
    <dgm:cxn modelId="{2F6EA8DD-4CCB-4C4D-972B-4FB62892853A}" type="presOf" srcId="{1944343B-4564-476D-9897-66022DB9AAC2}" destId="{2F96B3D2-AE58-4D28-92F7-44F40DD84C42}" srcOrd="0" destOrd="0" presId="urn:microsoft.com/office/officeart/2005/8/layout/cycle6"/>
    <dgm:cxn modelId="{797F96D4-62EE-4B13-98EC-D97621C5FFA7}" srcId="{BDAB1F1F-7CAC-44B4-8174-7BD8CB681816}" destId="{D2995049-4EB6-48A6-8652-F35D4A75953C}" srcOrd="0" destOrd="0" parTransId="{0C9D8378-06AA-44D8-9080-273004D28E72}" sibTransId="{AAB19086-CE07-405B-AB66-7B82AD280A3E}"/>
    <dgm:cxn modelId="{3C81C9BF-B689-4F27-AC0B-F7F6BEEF3F56}" type="presOf" srcId="{B2CE6F61-82C8-4A60-A455-023334BC4312}" destId="{E9AB866D-AC5D-45A9-9740-89B13E0A90FD}" srcOrd="0" destOrd="0" presId="urn:microsoft.com/office/officeart/2005/8/layout/cycle6"/>
    <dgm:cxn modelId="{DD2B9E45-95F1-40FD-A6DA-280DCF9E493A}" type="presOf" srcId="{DFC8F6BC-1718-4819-8E3C-CA66243410D5}" destId="{81EA37FE-F67D-4CE4-9514-ECE617649662}" srcOrd="0" destOrd="0" presId="urn:microsoft.com/office/officeart/2005/8/layout/cycle6"/>
    <dgm:cxn modelId="{C9E86561-E926-48E7-8005-0D590A7F9835}" srcId="{BDAB1F1F-7CAC-44B4-8174-7BD8CB681816}" destId="{8209C6C6-4D6E-4C93-8AA5-EBBE0958B5F8}" srcOrd="2" destOrd="0" parTransId="{916C2712-2A4D-4451-AF8D-E698D91D5A9B}" sibTransId="{1944343B-4564-476D-9897-66022DB9AAC2}"/>
    <dgm:cxn modelId="{47DB623F-7CBE-4BDA-B861-8C3550698972}" srcId="{BDAB1F1F-7CAC-44B4-8174-7BD8CB681816}" destId="{8EDBF5A2-B1CC-4877-A720-E6265F60DEE7}" srcOrd="1" destOrd="0" parTransId="{6F6D9C13-B7F9-45CD-AAA2-6E16B31690AF}" sibTransId="{5CCEAB9B-0BB5-4311-A5BC-6CB20FA8BA59}"/>
    <dgm:cxn modelId="{532402C0-013A-4D23-8616-EB0F7DE07242}" type="presOf" srcId="{8209C6C6-4D6E-4C93-8AA5-EBBE0958B5F8}" destId="{5BCD672B-0670-4A6C-B650-F17300A69935}" srcOrd="0" destOrd="0" presId="urn:microsoft.com/office/officeart/2005/8/layout/cycle6"/>
    <dgm:cxn modelId="{8C88C532-8C48-4439-8504-2AE9E7CF9A3E}" type="presOf" srcId="{BDAB1F1F-7CAC-44B4-8174-7BD8CB681816}" destId="{CF871E58-462C-4C80-9BFB-1C916F1AC9AB}" srcOrd="0" destOrd="0" presId="urn:microsoft.com/office/officeart/2005/8/layout/cycle6"/>
    <dgm:cxn modelId="{ADCA91DD-DDA9-43AE-BA60-659D8E55E776}" srcId="{BDAB1F1F-7CAC-44B4-8174-7BD8CB681816}" destId="{F05A55CE-08BB-4A22-B54C-1EA07E733D68}" srcOrd="5" destOrd="0" parTransId="{321D813B-180B-4471-AB4F-C8ED883E426F}" sibTransId="{DFC8F6BC-1718-4819-8E3C-CA66243410D5}"/>
    <dgm:cxn modelId="{5623E991-2DD6-459A-B7DB-B67730E89A6A}" type="presOf" srcId="{8EDBF5A2-B1CC-4877-A720-E6265F60DEE7}" destId="{C5C53574-D225-4965-950D-210DBC8F1282}" srcOrd="0" destOrd="0" presId="urn:microsoft.com/office/officeart/2005/8/layout/cycle6"/>
    <dgm:cxn modelId="{C11D0B36-F0AE-45F5-896B-1D6172BB36AB}" type="presOf" srcId="{F05A55CE-08BB-4A22-B54C-1EA07E733D68}" destId="{9B85B2F4-BB2D-46A7-A7A6-A605AA60C141}" srcOrd="0" destOrd="0" presId="urn:microsoft.com/office/officeart/2005/8/layout/cycle6"/>
    <dgm:cxn modelId="{09EEDD4B-8276-49CC-8503-A6A42D8845D2}" srcId="{BDAB1F1F-7CAC-44B4-8174-7BD8CB681816}" destId="{56D69651-ED1A-4523-8A83-563EF4F401ED}" srcOrd="4" destOrd="0" parTransId="{61282B05-38FC-47D0-85FB-BF072DF0956D}" sibTransId="{F3118AFF-14AC-4535-AB91-85B202511EA5}"/>
    <dgm:cxn modelId="{94053B9C-CFE2-41A2-9382-E1F1F6EB7710}" type="presOf" srcId="{56D69651-ED1A-4523-8A83-563EF4F401ED}" destId="{10145415-873C-475E-B8D1-3AA72B24DDC1}" srcOrd="0" destOrd="0" presId="urn:microsoft.com/office/officeart/2005/8/layout/cycle6"/>
    <dgm:cxn modelId="{CA70F073-2484-494D-A3A3-344264CF09D3}" type="presParOf" srcId="{CF871E58-462C-4C80-9BFB-1C916F1AC9AB}" destId="{895384CF-C1CD-4250-8C90-1451535A1D2B}" srcOrd="0" destOrd="0" presId="urn:microsoft.com/office/officeart/2005/8/layout/cycle6"/>
    <dgm:cxn modelId="{6A4A2D1F-B566-4580-A30F-C11A66B938A3}" type="presParOf" srcId="{CF871E58-462C-4C80-9BFB-1C916F1AC9AB}" destId="{67BCB5D3-E8EE-418B-B695-2EEE516ED115}" srcOrd="1" destOrd="0" presId="urn:microsoft.com/office/officeart/2005/8/layout/cycle6"/>
    <dgm:cxn modelId="{81EA3542-B8D5-46A8-8F20-D98BBB86F5D8}" type="presParOf" srcId="{CF871E58-462C-4C80-9BFB-1C916F1AC9AB}" destId="{7B46CD5C-A055-4235-957A-76259A2A1175}" srcOrd="2" destOrd="0" presId="urn:microsoft.com/office/officeart/2005/8/layout/cycle6"/>
    <dgm:cxn modelId="{8E07B5C8-3C89-4E26-AFD3-649CEAB90611}" type="presParOf" srcId="{CF871E58-462C-4C80-9BFB-1C916F1AC9AB}" destId="{C5C53574-D225-4965-950D-210DBC8F1282}" srcOrd="3" destOrd="0" presId="urn:microsoft.com/office/officeart/2005/8/layout/cycle6"/>
    <dgm:cxn modelId="{7CD7BAC6-DA89-40A7-A063-7D506A44034D}" type="presParOf" srcId="{CF871E58-462C-4C80-9BFB-1C916F1AC9AB}" destId="{F3EC9EC0-DAC9-476D-95FA-BF5DA7CFF25D}" srcOrd="4" destOrd="0" presId="urn:microsoft.com/office/officeart/2005/8/layout/cycle6"/>
    <dgm:cxn modelId="{E9CE5802-5A42-40C6-8DD4-C4AB9F1B4D2F}" type="presParOf" srcId="{CF871E58-462C-4C80-9BFB-1C916F1AC9AB}" destId="{FA1EAED0-30CF-434A-AE6A-CFEE766B1135}" srcOrd="5" destOrd="0" presId="urn:microsoft.com/office/officeart/2005/8/layout/cycle6"/>
    <dgm:cxn modelId="{01B94E5C-2DD7-4968-8FB1-52DDDECB2E87}" type="presParOf" srcId="{CF871E58-462C-4C80-9BFB-1C916F1AC9AB}" destId="{5BCD672B-0670-4A6C-B650-F17300A69935}" srcOrd="6" destOrd="0" presId="urn:microsoft.com/office/officeart/2005/8/layout/cycle6"/>
    <dgm:cxn modelId="{BE7174E1-8128-43C2-9F5A-080429CE6339}" type="presParOf" srcId="{CF871E58-462C-4C80-9BFB-1C916F1AC9AB}" destId="{34A973D5-2C6B-4AC5-8C07-EA707B4E1FD2}" srcOrd="7" destOrd="0" presId="urn:microsoft.com/office/officeart/2005/8/layout/cycle6"/>
    <dgm:cxn modelId="{AD0C0C4E-5731-40DC-81C8-FB5326D13B78}" type="presParOf" srcId="{CF871E58-462C-4C80-9BFB-1C916F1AC9AB}" destId="{2F96B3D2-AE58-4D28-92F7-44F40DD84C42}" srcOrd="8" destOrd="0" presId="urn:microsoft.com/office/officeart/2005/8/layout/cycle6"/>
    <dgm:cxn modelId="{C6D9E937-6ED1-4EF2-BA59-91BC61218DEC}" type="presParOf" srcId="{CF871E58-462C-4C80-9BFB-1C916F1AC9AB}" destId="{E9AB866D-AC5D-45A9-9740-89B13E0A90FD}" srcOrd="9" destOrd="0" presId="urn:microsoft.com/office/officeart/2005/8/layout/cycle6"/>
    <dgm:cxn modelId="{6E71EDCA-0660-49BF-95AA-0AD7A8C31104}" type="presParOf" srcId="{CF871E58-462C-4C80-9BFB-1C916F1AC9AB}" destId="{3EDDB8A1-642F-4E1F-9AA2-979D727F459A}" srcOrd="10" destOrd="0" presId="urn:microsoft.com/office/officeart/2005/8/layout/cycle6"/>
    <dgm:cxn modelId="{B2311D5C-B18A-4BB2-9048-4C02A211843F}" type="presParOf" srcId="{CF871E58-462C-4C80-9BFB-1C916F1AC9AB}" destId="{85307193-DA42-4A93-A636-587AE7F96B2E}" srcOrd="11" destOrd="0" presId="urn:microsoft.com/office/officeart/2005/8/layout/cycle6"/>
    <dgm:cxn modelId="{C97C8DB5-3EB7-4079-AFD2-FC5E989F8E3B}" type="presParOf" srcId="{CF871E58-462C-4C80-9BFB-1C916F1AC9AB}" destId="{10145415-873C-475E-B8D1-3AA72B24DDC1}" srcOrd="12" destOrd="0" presId="urn:microsoft.com/office/officeart/2005/8/layout/cycle6"/>
    <dgm:cxn modelId="{33984E20-7A0D-427D-8AC9-0B053761E240}" type="presParOf" srcId="{CF871E58-462C-4C80-9BFB-1C916F1AC9AB}" destId="{5CA66899-9F94-43B0-8C8C-10140DFD5FC3}" srcOrd="13" destOrd="0" presId="urn:microsoft.com/office/officeart/2005/8/layout/cycle6"/>
    <dgm:cxn modelId="{1F15D7BB-7502-46D4-A0BF-6CE3261DF3F4}" type="presParOf" srcId="{CF871E58-462C-4C80-9BFB-1C916F1AC9AB}" destId="{3802951A-2116-4A26-8E5C-BEBD9D2FC39F}" srcOrd="14" destOrd="0" presId="urn:microsoft.com/office/officeart/2005/8/layout/cycle6"/>
    <dgm:cxn modelId="{A5702573-4231-40F8-B173-E233AE7DF108}" type="presParOf" srcId="{CF871E58-462C-4C80-9BFB-1C916F1AC9AB}" destId="{9B85B2F4-BB2D-46A7-A7A6-A605AA60C141}" srcOrd="15" destOrd="0" presId="urn:microsoft.com/office/officeart/2005/8/layout/cycle6"/>
    <dgm:cxn modelId="{B280CF27-4F6A-4648-AF96-C8D3468C7730}" type="presParOf" srcId="{CF871E58-462C-4C80-9BFB-1C916F1AC9AB}" destId="{8D23D197-9D2C-4B65-9BA9-F440FC9619DD}" srcOrd="16" destOrd="0" presId="urn:microsoft.com/office/officeart/2005/8/layout/cycle6"/>
    <dgm:cxn modelId="{38411B9F-D623-4148-87B2-4204FD044E1A}" type="presParOf" srcId="{CF871E58-462C-4C80-9BFB-1C916F1AC9AB}" destId="{81EA37FE-F67D-4CE4-9514-ECE617649662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3AB928B-CD3F-4CA3-9F0F-D9E90C8C7781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ACE8287-8F4A-4635-B2E7-AF9C77338682}">
      <dgm:prSet phldrT="[Text]" custT="1"/>
      <dgm:spPr/>
      <dgm:t>
        <a:bodyPr/>
        <a:lstStyle/>
        <a:p>
          <a:r>
            <a:rPr lang="cs-CZ" sz="2400" dirty="0" smtClean="0"/>
            <a:t>úrazy</a:t>
          </a:r>
          <a:endParaRPr lang="cs-CZ" sz="3600" dirty="0"/>
        </a:p>
      </dgm:t>
    </dgm:pt>
    <dgm:pt modelId="{42330ED3-287B-423B-BDB8-A58AB2E7174A}" type="parTrans" cxnId="{010215CC-AC17-4DC1-93AC-FC4CBFE0EBC2}">
      <dgm:prSet/>
      <dgm:spPr/>
      <dgm:t>
        <a:bodyPr/>
        <a:lstStyle/>
        <a:p>
          <a:endParaRPr lang="cs-CZ"/>
        </a:p>
      </dgm:t>
    </dgm:pt>
    <dgm:pt modelId="{56AACBF5-1BA7-46C8-A70D-F9EDADF6FFF4}" type="sibTrans" cxnId="{010215CC-AC17-4DC1-93AC-FC4CBFE0EBC2}">
      <dgm:prSet/>
      <dgm:spPr/>
      <dgm:t>
        <a:bodyPr/>
        <a:lstStyle/>
        <a:p>
          <a:endParaRPr lang="cs-CZ"/>
        </a:p>
      </dgm:t>
    </dgm:pt>
    <dgm:pt modelId="{C217A7A1-6B83-4C0B-877D-5A8BCEE27674}">
      <dgm:prSet phldrT="[Text]" custT="1"/>
      <dgm:spPr/>
      <dgm:t>
        <a:bodyPr/>
        <a:lstStyle/>
        <a:p>
          <a:r>
            <a:rPr lang="cs-CZ" sz="1800" dirty="0" smtClean="0"/>
            <a:t>malé rány</a:t>
          </a:r>
          <a:endParaRPr lang="cs-CZ" sz="3900" dirty="0"/>
        </a:p>
      </dgm:t>
    </dgm:pt>
    <dgm:pt modelId="{962D641E-111C-488F-861F-2D9469C2EAEE}" type="parTrans" cxnId="{2C620FCF-F509-4E8E-953F-C8996665FCA5}">
      <dgm:prSet/>
      <dgm:spPr/>
      <dgm:t>
        <a:bodyPr/>
        <a:lstStyle/>
        <a:p>
          <a:endParaRPr lang="cs-CZ"/>
        </a:p>
      </dgm:t>
    </dgm:pt>
    <dgm:pt modelId="{9CD7369D-AA04-48B4-8E40-14D7F554A8A7}" type="sibTrans" cxnId="{2C620FCF-F509-4E8E-953F-C8996665FCA5}">
      <dgm:prSet/>
      <dgm:spPr/>
      <dgm:t>
        <a:bodyPr/>
        <a:lstStyle/>
        <a:p>
          <a:endParaRPr lang="cs-CZ"/>
        </a:p>
      </dgm:t>
    </dgm:pt>
    <dgm:pt modelId="{9BED06F9-F902-4231-A3C1-38E6213DDFE1}">
      <dgm:prSet phldrT="[Text]" custT="1"/>
      <dgm:spPr/>
      <dgm:t>
        <a:bodyPr/>
        <a:lstStyle/>
        <a:p>
          <a:r>
            <a:rPr lang="cs-CZ" sz="1800" dirty="0" smtClean="0"/>
            <a:t>větší rány</a:t>
          </a:r>
          <a:endParaRPr lang="cs-CZ" sz="1800" dirty="0"/>
        </a:p>
      </dgm:t>
    </dgm:pt>
    <dgm:pt modelId="{42501BCF-BCE1-47AA-AF9D-9074C6CE4C1E}" type="parTrans" cxnId="{6C2459E0-01F3-4A81-9DBB-20AC4EBC7EA2}">
      <dgm:prSet/>
      <dgm:spPr/>
      <dgm:t>
        <a:bodyPr/>
        <a:lstStyle/>
        <a:p>
          <a:endParaRPr lang="cs-CZ"/>
        </a:p>
      </dgm:t>
    </dgm:pt>
    <dgm:pt modelId="{1B38A734-4854-4745-AA64-7CD6A76AE84B}" type="sibTrans" cxnId="{6C2459E0-01F3-4A81-9DBB-20AC4EBC7EA2}">
      <dgm:prSet/>
      <dgm:spPr/>
      <dgm:t>
        <a:bodyPr/>
        <a:lstStyle/>
        <a:p>
          <a:endParaRPr lang="cs-CZ"/>
        </a:p>
      </dgm:t>
    </dgm:pt>
    <dgm:pt modelId="{C496F6C2-85C8-43CA-ACA8-1C7D7B250647}" type="pres">
      <dgm:prSet presAssocID="{53AB928B-CD3F-4CA3-9F0F-D9E90C8C778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A178F0-C954-4392-A8DA-9420D7D92913}" type="pres">
      <dgm:prSet presAssocID="{9ACE8287-8F4A-4635-B2E7-AF9C77338682}" presName="root1" presStyleCnt="0"/>
      <dgm:spPr/>
    </dgm:pt>
    <dgm:pt modelId="{462B9DD4-9052-47B0-AECE-03123D2A25E0}" type="pres">
      <dgm:prSet presAssocID="{9ACE8287-8F4A-4635-B2E7-AF9C77338682}" presName="LevelOneTextNode" presStyleLbl="node0" presStyleIdx="0" presStyleCnt="1" custScaleX="59212" custScaleY="31501" custLinFactNeighborX="934" custLinFactNeighborY="-16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1238D2-8298-438F-B1BB-EE418C5941B7}" type="pres">
      <dgm:prSet presAssocID="{9ACE8287-8F4A-4635-B2E7-AF9C77338682}" presName="level2hierChild" presStyleCnt="0"/>
      <dgm:spPr/>
    </dgm:pt>
    <dgm:pt modelId="{B76C4511-3808-424D-9F74-69BBF5B26DD7}" type="pres">
      <dgm:prSet presAssocID="{962D641E-111C-488F-861F-2D9469C2EAEE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0001DEFD-93E6-4A63-817C-D71B9EE526F5}" type="pres">
      <dgm:prSet presAssocID="{962D641E-111C-488F-861F-2D9469C2EAEE}" presName="connTx" presStyleLbl="parChTrans1D2" presStyleIdx="0" presStyleCnt="2"/>
      <dgm:spPr/>
      <dgm:t>
        <a:bodyPr/>
        <a:lstStyle/>
        <a:p>
          <a:endParaRPr lang="cs-CZ"/>
        </a:p>
      </dgm:t>
    </dgm:pt>
    <dgm:pt modelId="{912FCDA6-6C3E-44E3-9BB0-4A383D8A1414}" type="pres">
      <dgm:prSet presAssocID="{C217A7A1-6B83-4C0B-877D-5A8BCEE27674}" presName="root2" presStyleCnt="0"/>
      <dgm:spPr/>
    </dgm:pt>
    <dgm:pt modelId="{C38BEA10-CABE-4E86-A539-1EFAF1D1FAAD}" type="pres">
      <dgm:prSet presAssocID="{C217A7A1-6B83-4C0B-877D-5A8BCEE27674}" presName="LevelTwoTextNode" presStyleLbl="node2" presStyleIdx="0" presStyleCnt="2" custScaleX="60494" custScaleY="23947" custLinFactNeighborX="-21952" custLinFactNeighborY="-45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F63FF47-8B8F-495C-901F-46C6EF0D453F}" type="pres">
      <dgm:prSet presAssocID="{C217A7A1-6B83-4C0B-877D-5A8BCEE27674}" presName="level3hierChild" presStyleCnt="0"/>
      <dgm:spPr/>
    </dgm:pt>
    <dgm:pt modelId="{02B9134E-1E4D-4D04-BBFF-53757B9875BC}" type="pres">
      <dgm:prSet presAssocID="{42501BCF-BCE1-47AA-AF9D-9074C6CE4C1E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CDC3FC21-DA67-49A5-A156-C231E3D0142A}" type="pres">
      <dgm:prSet presAssocID="{42501BCF-BCE1-47AA-AF9D-9074C6CE4C1E}" presName="connTx" presStyleLbl="parChTrans1D2" presStyleIdx="1" presStyleCnt="2"/>
      <dgm:spPr/>
      <dgm:t>
        <a:bodyPr/>
        <a:lstStyle/>
        <a:p>
          <a:endParaRPr lang="cs-CZ"/>
        </a:p>
      </dgm:t>
    </dgm:pt>
    <dgm:pt modelId="{BA33909D-936E-429E-9DA4-D4A9C5E392DF}" type="pres">
      <dgm:prSet presAssocID="{9BED06F9-F902-4231-A3C1-38E6213DDFE1}" presName="root2" presStyleCnt="0"/>
      <dgm:spPr/>
    </dgm:pt>
    <dgm:pt modelId="{13D1019B-642E-4176-9BFA-F6E56103993C}" type="pres">
      <dgm:prSet presAssocID="{9BED06F9-F902-4231-A3C1-38E6213DDFE1}" presName="LevelTwoTextNode" presStyleLbl="node2" presStyleIdx="1" presStyleCnt="2" custScaleX="62132" custScaleY="24773" custLinFactNeighborX="-21952" custLinFactNeighborY="20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A52B6A3-3B24-4330-A72B-22B34E802F25}" type="pres">
      <dgm:prSet presAssocID="{9BED06F9-F902-4231-A3C1-38E6213DDFE1}" presName="level3hierChild" presStyleCnt="0"/>
      <dgm:spPr/>
    </dgm:pt>
  </dgm:ptLst>
  <dgm:cxnLst>
    <dgm:cxn modelId="{C679B04D-566B-43E0-B346-F96549D4A203}" type="presOf" srcId="{C217A7A1-6B83-4C0B-877D-5A8BCEE27674}" destId="{C38BEA10-CABE-4E86-A539-1EFAF1D1FAAD}" srcOrd="0" destOrd="0" presId="urn:microsoft.com/office/officeart/2005/8/layout/hierarchy2"/>
    <dgm:cxn modelId="{2C620FCF-F509-4E8E-953F-C8996665FCA5}" srcId="{9ACE8287-8F4A-4635-B2E7-AF9C77338682}" destId="{C217A7A1-6B83-4C0B-877D-5A8BCEE27674}" srcOrd="0" destOrd="0" parTransId="{962D641E-111C-488F-861F-2D9469C2EAEE}" sibTransId="{9CD7369D-AA04-48B4-8E40-14D7F554A8A7}"/>
    <dgm:cxn modelId="{383B0A99-1568-4D4E-B1B7-0446995A359E}" type="presOf" srcId="{962D641E-111C-488F-861F-2D9469C2EAEE}" destId="{B76C4511-3808-424D-9F74-69BBF5B26DD7}" srcOrd="0" destOrd="0" presId="urn:microsoft.com/office/officeart/2005/8/layout/hierarchy2"/>
    <dgm:cxn modelId="{8A47476E-E588-4274-BA6F-8486A82D0E7E}" type="presOf" srcId="{9BED06F9-F902-4231-A3C1-38E6213DDFE1}" destId="{13D1019B-642E-4176-9BFA-F6E56103993C}" srcOrd="0" destOrd="0" presId="urn:microsoft.com/office/officeart/2005/8/layout/hierarchy2"/>
    <dgm:cxn modelId="{6C2459E0-01F3-4A81-9DBB-20AC4EBC7EA2}" srcId="{9ACE8287-8F4A-4635-B2E7-AF9C77338682}" destId="{9BED06F9-F902-4231-A3C1-38E6213DDFE1}" srcOrd="1" destOrd="0" parTransId="{42501BCF-BCE1-47AA-AF9D-9074C6CE4C1E}" sibTransId="{1B38A734-4854-4745-AA64-7CD6A76AE84B}"/>
    <dgm:cxn modelId="{AE6D467B-8614-4D0C-81B8-7DC49FBE5DCB}" type="presOf" srcId="{53AB928B-CD3F-4CA3-9F0F-D9E90C8C7781}" destId="{C496F6C2-85C8-43CA-ACA8-1C7D7B250647}" srcOrd="0" destOrd="0" presId="urn:microsoft.com/office/officeart/2005/8/layout/hierarchy2"/>
    <dgm:cxn modelId="{E013C844-BD43-4A47-9368-02FC1C8DD107}" type="presOf" srcId="{42501BCF-BCE1-47AA-AF9D-9074C6CE4C1E}" destId="{CDC3FC21-DA67-49A5-A156-C231E3D0142A}" srcOrd="1" destOrd="0" presId="urn:microsoft.com/office/officeart/2005/8/layout/hierarchy2"/>
    <dgm:cxn modelId="{C649D9F1-D5E0-4936-8F14-4A41AF5E4914}" type="presOf" srcId="{962D641E-111C-488F-861F-2D9469C2EAEE}" destId="{0001DEFD-93E6-4A63-817C-D71B9EE526F5}" srcOrd="1" destOrd="0" presId="urn:microsoft.com/office/officeart/2005/8/layout/hierarchy2"/>
    <dgm:cxn modelId="{EEAF40F7-8256-4B6D-8458-873164036718}" type="presOf" srcId="{9ACE8287-8F4A-4635-B2E7-AF9C77338682}" destId="{462B9DD4-9052-47B0-AECE-03123D2A25E0}" srcOrd="0" destOrd="0" presId="urn:microsoft.com/office/officeart/2005/8/layout/hierarchy2"/>
    <dgm:cxn modelId="{010215CC-AC17-4DC1-93AC-FC4CBFE0EBC2}" srcId="{53AB928B-CD3F-4CA3-9F0F-D9E90C8C7781}" destId="{9ACE8287-8F4A-4635-B2E7-AF9C77338682}" srcOrd="0" destOrd="0" parTransId="{42330ED3-287B-423B-BDB8-A58AB2E7174A}" sibTransId="{56AACBF5-1BA7-46C8-A70D-F9EDADF6FFF4}"/>
    <dgm:cxn modelId="{78B9AE58-F0AD-4E30-9228-52EA11A7601C}" type="presOf" srcId="{42501BCF-BCE1-47AA-AF9D-9074C6CE4C1E}" destId="{02B9134E-1E4D-4D04-BBFF-53757B9875BC}" srcOrd="0" destOrd="0" presId="urn:microsoft.com/office/officeart/2005/8/layout/hierarchy2"/>
    <dgm:cxn modelId="{729AE4D3-51AC-4090-85A9-A89EAF491C56}" type="presParOf" srcId="{C496F6C2-85C8-43CA-ACA8-1C7D7B250647}" destId="{51A178F0-C954-4392-A8DA-9420D7D92913}" srcOrd="0" destOrd="0" presId="urn:microsoft.com/office/officeart/2005/8/layout/hierarchy2"/>
    <dgm:cxn modelId="{87D31B61-D54E-4D1B-9309-E268C1BE8715}" type="presParOf" srcId="{51A178F0-C954-4392-A8DA-9420D7D92913}" destId="{462B9DD4-9052-47B0-AECE-03123D2A25E0}" srcOrd="0" destOrd="0" presId="urn:microsoft.com/office/officeart/2005/8/layout/hierarchy2"/>
    <dgm:cxn modelId="{546A6771-AD6E-4506-8D1F-92F83B41090E}" type="presParOf" srcId="{51A178F0-C954-4392-A8DA-9420D7D92913}" destId="{8D1238D2-8298-438F-B1BB-EE418C5941B7}" srcOrd="1" destOrd="0" presId="urn:microsoft.com/office/officeart/2005/8/layout/hierarchy2"/>
    <dgm:cxn modelId="{BA323566-8116-4F2D-9D4E-F2113CBDC16B}" type="presParOf" srcId="{8D1238D2-8298-438F-B1BB-EE418C5941B7}" destId="{B76C4511-3808-424D-9F74-69BBF5B26DD7}" srcOrd="0" destOrd="0" presId="urn:microsoft.com/office/officeart/2005/8/layout/hierarchy2"/>
    <dgm:cxn modelId="{E15B9346-4C3C-4419-9636-52C140647E6D}" type="presParOf" srcId="{B76C4511-3808-424D-9F74-69BBF5B26DD7}" destId="{0001DEFD-93E6-4A63-817C-D71B9EE526F5}" srcOrd="0" destOrd="0" presId="urn:microsoft.com/office/officeart/2005/8/layout/hierarchy2"/>
    <dgm:cxn modelId="{DDC647E1-4846-498D-94BA-AB5C27A7EA24}" type="presParOf" srcId="{8D1238D2-8298-438F-B1BB-EE418C5941B7}" destId="{912FCDA6-6C3E-44E3-9BB0-4A383D8A1414}" srcOrd="1" destOrd="0" presId="urn:microsoft.com/office/officeart/2005/8/layout/hierarchy2"/>
    <dgm:cxn modelId="{BB1B289C-5594-4095-9242-A7A0376D8B4A}" type="presParOf" srcId="{912FCDA6-6C3E-44E3-9BB0-4A383D8A1414}" destId="{C38BEA10-CABE-4E86-A539-1EFAF1D1FAAD}" srcOrd="0" destOrd="0" presId="urn:microsoft.com/office/officeart/2005/8/layout/hierarchy2"/>
    <dgm:cxn modelId="{23890F71-1BF8-459C-B4B5-D2B73CDA6E5A}" type="presParOf" srcId="{912FCDA6-6C3E-44E3-9BB0-4A383D8A1414}" destId="{1F63FF47-8B8F-495C-901F-46C6EF0D453F}" srcOrd="1" destOrd="0" presId="urn:microsoft.com/office/officeart/2005/8/layout/hierarchy2"/>
    <dgm:cxn modelId="{049B4118-74C4-4E4E-B85A-70584C3FCCB6}" type="presParOf" srcId="{8D1238D2-8298-438F-B1BB-EE418C5941B7}" destId="{02B9134E-1E4D-4D04-BBFF-53757B9875BC}" srcOrd="2" destOrd="0" presId="urn:microsoft.com/office/officeart/2005/8/layout/hierarchy2"/>
    <dgm:cxn modelId="{7680BB7D-AC16-42FF-B39F-31B35DEC776D}" type="presParOf" srcId="{02B9134E-1E4D-4D04-BBFF-53757B9875BC}" destId="{CDC3FC21-DA67-49A5-A156-C231E3D0142A}" srcOrd="0" destOrd="0" presId="urn:microsoft.com/office/officeart/2005/8/layout/hierarchy2"/>
    <dgm:cxn modelId="{822A875B-3FA2-473E-A0D6-8F90AF9A5F6D}" type="presParOf" srcId="{8D1238D2-8298-438F-B1BB-EE418C5941B7}" destId="{BA33909D-936E-429E-9DA4-D4A9C5E392DF}" srcOrd="3" destOrd="0" presId="urn:microsoft.com/office/officeart/2005/8/layout/hierarchy2"/>
    <dgm:cxn modelId="{9E96E3B8-800E-4F99-A84C-096C5097E6AF}" type="presParOf" srcId="{BA33909D-936E-429E-9DA4-D4A9C5E392DF}" destId="{13D1019B-642E-4176-9BFA-F6E56103993C}" srcOrd="0" destOrd="0" presId="urn:microsoft.com/office/officeart/2005/8/layout/hierarchy2"/>
    <dgm:cxn modelId="{E75D6779-BF5E-4B26-8647-4CEEEDAC1043}" type="presParOf" srcId="{BA33909D-936E-429E-9DA4-D4A9C5E392DF}" destId="{7A52B6A3-3B24-4330-A72B-22B34E802F2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EA6622A-5737-485E-A29F-F085C9AEFD62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E2019F-C963-4A6E-B6B9-9FEB9666D811}">
      <dgm:prSet phldrT="[Text]" custT="1"/>
      <dgm:spPr/>
      <dgm:t>
        <a:bodyPr/>
        <a:lstStyle/>
        <a:p>
          <a:r>
            <a:rPr lang="cs-CZ" sz="2000" b="1" dirty="0" smtClean="0"/>
            <a:t>poleptání</a:t>
          </a:r>
          <a:endParaRPr lang="cs-CZ" sz="2000" b="1" dirty="0"/>
        </a:p>
      </dgm:t>
    </dgm:pt>
    <dgm:pt modelId="{C6F0743A-AC60-479D-9A19-AE72FBC242C9}" type="parTrans" cxnId="{9B90911F-5136-4E87-8D15-51E374284A55}">
      <dgm:prSet/>
      <dgm:spPr/>
      <dgm:t>
        <a:bodyPr/>
        <a:lstStyle/>
        <a:p>
          <a:endParaRPr lang="cs-CZ"/>
        </a:p>
      </dgm:t>
    </dgm:pt>
    <dgm:pt modelId="{352B0DBE-ED10-4A71-988F-674F97AE539C}" type="sibTrans" cxnId="{9B90911F-5136-4E87-8D15-51E374284A55}">
      <dgm:prSet/>
      <dgm:spPr/>
      <dgm:t>
        <a:bodyPr/>
        <a:lstStyle/>
        <a:p>
          <a:endParaRPr lang="cs-CZ"/>
        </a:p>
      </dgm:t>
    </dgm:pt>
    <dgm:pt modelId="{31C14B3D-590E-4592-AC67-EAED0C73ABBB}">
      <dgm:prSet phldrT="[Text]"/>
      <dgm:spPr/>
      <dgm:t>
        <a:bodyPr/>
        <a:lstStyle/>
        <a:p>
          <a:r>
            <a:rPr lang="cs-CZ" dirty="0" smtClean="0"/>
            <a:t>kůže</a:t>
          </a:r>
          <a:endParaRPr lang="cs-CZ" dirty="0"/>
        </a:p>
      </dgm:t>
    </dgm:pt>
    <dgm:pt modelId="{F4581EA1-391C-478C-BA78-EC554C74E173}" type="parTrans" cxnId="{E0C73409-A28B-4148-B345-45DEBD3DC86C}">
      <dgm:prSet/>
      <dgm:spPr/>
      <dgm:t>
        <a:bodyPr/>
        <a:lstStyle/>
        <a:p>
          <a:endParaRPr lang="cs-CZ"/>
        </a:p>
      </dgm:t>
    </dgm:pt>
    <dgm:pt modelId="{18F2F1D8-6F65-406A-B2A8-131E83AB6011}" type="sibTrans" cxnId="{E0C73409-A28B-4148-B345-45DEBD3DC86C}">
      <dgm:prSet/>
      <dgm:spPr/>
      <dgm:t>
        <a:bodyPr/>
        <a:lstStyle/>
        <a:p>
          <a:endParaRPr lang="cs-CZ"/>
        </a:p>
      </dgm:t>
    </dgm:pt>
    <dgm:pt modelId="{994EDAD6-9A9A-4056-8227-4157B09248C9}">
      <dgm:prSet phldrT="[Text]"/>
      <dgm:spPr/>
      <dgm:t>
        <a:bodyPr/>
        <a:lstStyle/>
        <a:p>
          <a:r>
            <a:rPr lang="cs-CZ" dirty="0" smtClean="0"/>
            <a:t>trávícího ústrojí</a:t>
          </a:r>
          <a:endParaRPr lang="cs-CZ" dirty="0"/>
        </a:p>
      </dgm:t>
    </dgm:pt>
    <dgm:pt modelId="{2C543F36-24BA-4DCA-842E-E98FC5FBB139}" type="parTrans" cxnId="{A8A4C695-5C88-432D-B269-CE075498CAB4}">
      <dgm:prSet/>
      <dgm:spPr/>
      <dgm:t>
        <a:bodyPr/>
        <a:lstStyle/>
        <a:p>
          <a:endParaRPr lang="cs-CZ"/>
        </a:p>
      </dgm:t>
    </dgm:pt>
    <dgm:pt modelId="{AB74406A-4C28-4A4E-AAE1-CACAEC398F9F}" type="sibTrans" cxnId="{A8A4C695-5C88-432D-B269-CE075498CAB4}">
      <dgm:prSet/>
      <dgm:spPr/>
      <dgm:t>
        <a:bodyPr/>
        <a:lstStyle/>
        <a:p>
          <a:endParaRPr lang="cs-CZ"/>
        </a:p>
      </dgm:t>
    </dgm:pt>
    <dgm:pt modelId="{5FF257C1-BC87-466C-B5FD-8BC85DED3EDF}" type="pres">
      <dgm:prSet presAssocID="{CEA6622A-5737-485E-A29F-F085C9AEFD6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9949CD-F478-4B7F-B621-4E0CB6F7908B}" type="pres">
      <dgm:prSet presAssocID="{6EE2019F-C963-4A6E-B6B9-9FEB9666D811}" presName="root1" presStyleCnt="0"/>
      <dgm:spPr/>
    </dgm:pt>
    <dgm:pt modelId="{8686127E-E542-4875-BFC8-08410E9287C4}" type="pres">
      <dgm:prSet presAssocID="{6EE2019F-C963-4A6E-B6B9-9FEB9666D811}" presName="LevelOneTextNode" presStyleLbl="node0" presStyleIdx="0" presStyleCnt="1" custScaleX="58268" custScaleY="34581" custLinFactNeighborX="-187" custLinFactNeighborY="-1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67A409-991C-4F08-8FC8-416D0682E4D9}" type="pres">
      <dgm:prSet presAssocID="{6EE2019F-C963-4A6E-B6B9-9FEB9666D811}" presName="level2hierChild" presStyleCnt="0"/>
      <dgm:spPr/>
    </dgm:pt>
    <dgm:pt modelId="{3B816DC0-E71B-480C-B356-CFE33029928C}" type="pres">
      <dgm:prSet presAssocID="{F4581EA1-391C-478C-BA78-EC554C74E17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D01880E9-D346-43A4-A226-40819931DFEA}" type="pres">
      <dgm:prSet presAssocID="{F4581EA1-391C-478C-BA78-EC554C74E17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9D6564EC-2511-4712-B4EB-1F388FD23796}" type="pres">
      <dgm:prSet presAssocID="{31C14B3D-590E-4592-AC67-EAED0C73ABBB}" presName="root2" presStyleCnt="0"/>
      <dgm:spPr/>
    </dgm:pt>
    <dgm:pt modelId="{3FFD2EED-1BEC-4C51-81E3-1E6660AE7214}" type="pres">
      <dgm:prSet presAssocID="{31C14B3D-590E-4592-AC67-EAED0C73ABBB}" presName="LevelTwoTextNode" presStyleLbl="node2" presStyleIdx="0" presStyleCnt="2" custScaleX="52999" custScaleY="20003" custLinFactNeighborX="-17219" custLinFactNeighborY="689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EA4615-0E6B-448B-B156-CD0ACAAD96BF}" type="pres">
      <dgm:prSet presAssocID="{31C14B3D-590E-4592-AC67-EAED0C73ABBB}" presName="level3hierChild" presStyleCnt="0"/>
      <dgm:spPr/>
    </dgm:pt>
    <dgm:pt modelId="{13A714DE-2BB7-433E-B0CD-C5A60CA52425}" type="pres">
      <dgm:prSet presAssocID="{2C543F36-24BA-4DCA-842E-E98FC5FBB139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194B7B19-1E55-461F-91FC-665A3F0A7D4C}" type="pres">
      <dgm:prSet presAssocID="{2C543F36-24BA-4DCA-842E-E98FC5FBB139}" presName="connTx" presStyleLbl="parChTrans1D2" presStyleIdx="1" presStyleCnt="2"/>
      <dgm:spPr/>
      <dgm:t>
        <a:bodyPr/>
        <a:lstStyle/>
        <a:p>
          <a:endParaRPr lang="cs-CZ"/>
        </a:p>
      </dgm:t>
    </dgm:pt>
    <dgm:pt modelId="{DF5472D0-698B-40FF-B0FD-ED48FD412A2B}" type="pres">
      <dgm:prSet presAssocID="{994EDAD6-9A9A-4056-8227-4157B09248C9}" presName="root2" presStyleCnt="0"/>
      <dgm:spPr/>
    </dgm:pt>
    <dgm:pt modelId="{21DD3763-8A50-4C77-983F-6B2FB72521BE}" type="pres">
      <dgm:prSet presAssocID="{994EDAD6-9A9A-4056-8227-4157B09248C9}" presName="LevelTwoTextNode" presStyleLbl="node2" presStyleIdx="1" presStyleCnt="2" custScaleX="53618" custScaleY="21518" custLinFactNeighborX="-17279" custLinFactNeighborY="69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98395C-21E7-4CD6-B3F0-B085796C605F}" type="pres">
      <dgm:prSet presAssocID="{994EDAD6-9A9A-4056-8227-4157B09248C9}" presName="level3hierChild" presStyleCnt="0"/>
      <dgm:spPr/>
    </dgm:pt>
  </dgm:ptLst>
  <dgm:cxnLst>
    <dgm:cxn modelId="{DB2CEB70-9216-4A31-9051-E41DF0D7967B}" type="presOf" srcId="{F4581EA1-391C-478C-BA78-EC554C74E173}" destId="{D01880E9-D346-43A4-A226-40819931DFEA}" srcOrd="1" destOrd="0" presId="urn:microsoft.com/office/officeart/2005/8/layout/hierarchy2"/>
    <dgm:cxn modelId="{B952EF5A-CA34-4601-A450-A30B920FBDD4}" type="presOf" srcId="{31C14B3D-590E-4592-AC67-EAED0C73ABBB}" destId="{3FFD2EED-1BEC-4C51-81E3-1E6660AE7214}" srcOrd="0" destOrd="0" presId="urn:microsoft.com/office/officeart/2005/8/layout/hierarchy2"/>
    <dgm:cxn modelId="{D061C7DD-8073-43B6-B05D-1E0847AC846D}" type="presOf" srcId="{F4581EA1-391C-478C-BA78-EC554C74E173}" destId="{3B816DC0-E71B-480C-B356-CFE33029928C}" srcOrd="0" destOrd="0" presId="urn:microsoft.com/office/officeart/2005/8/layout/hierarchy2"/>
    <dgm:cxn modelId="{A8A4C695-5C88-432D-B269-CE075498CAB4}" srcId="{6EE2019F-C963-4A6E-B6B9-9FEB9666D811}" destId="{994EDAD6-9A9A-4056-8227-4157B09248C9}" srcOrd="1" destOrd="0" parTransId="{2C543F36-24BA-4DCA-842E-E98FC5FBB139}" sibTransId="{AB74406A-4C28-4A4E-AAE1-CACAEC398F9F}"/>
    <dgm:cxn modelId="{9B90911F-5136-4E87-8D15-51E374284A55}" srcId="{CEA6622A-5737-485E-A29F-F085C9AEFD62}" destId="{6EE2019F-C963-4A6E-B6B9-9FEB9666D811}" srcOrd="0" destOrd="0" parTransId="{C6F0743A-AC60-479D-9A19-AE72FBC242C9}" sibTransId="{352B0DBE-ED10-4A71-988F-674F97AE539C}"/>
    <dgm:cxn modelId="{8C8912A1-EBA4-4409-8AAA-0C995AD61DAC}" type="presOf" srcId="{CEA6622A-5737-485E-A29F-F085C9AEFD62}" destId="{5FF257C1-BC87-466C-B5FD-8BC85DED3EDF}" srcOrd="0" destOrd="0" presId="urn:microsoft.com/office/officeart/2005/8/layout/hierarchy2"/>
    <dgm:cxn modelId="{E0C73409-A28B-4148-B345-45DEBD3DC86C}" srcId="{6EE2019F-C963-4A6E-B6B9-9FEB9666D811}" destId="{31C14B3D-590E-4592-AC67-EAED0C73ABBB}" srcOrd="0" destOrd="0" parTransId="{F4581EA1-391C-478C-BA78-EC554C74E173}" sibTransId="{18F2F1D8-6F65-406A-B2A8-131E83AB6011}"/>
    <dgm:cxn modelId="{900432E8-94B5-4FBD-8682-7DDF278B6D32}" type="presOf" srcId="{2C543F36-24BA-4DCA-842E-E98FC5FBB139}" destId="{194B7B19-1E55-461F-91FC-665A3F0A7D4C}" srcOrd="1" destOrd="0" presId="urn:microsoft.com/office/officeart/2005/8/layout/hierarchy2"/>
    <dgm:cxn modelId="{FBB9EC31-83EE-4CA7-A674-226582605F63}" type="presOf" srcId="{2C543F36-24BA-4DCA-842E-E98FC5FBB139}" destId="{13A714DE-2BB7-433E-B0CD-C5A60CA52425}" srcOrd="0" destOrd="0" presId="urn:microsoft.com/office/officeart/2005/8/layout/hierarchy2"/>
    <dgm:cxn modelId="{EE7453AD-C002-4ADD-9223-B1BD67C52C9E}" type="presOf" srcId="{6EE2019F-C963-4A6E-B6B9-9FEB9666D811}" destId="{8686127E-E542-4875-BFC8-08410E9287C4}" srcOrd="0" destOrd="0" presId="urn:microsoft.com/office/officeart/2005/8/layout/hierarchy2"/>
    <dgm:cxn modelId="{E8BA752E-4161-4A89-9287-7EE3BC9FCA85}" type="presOf" srcId="{994EDAD6-9A9A-4056-8227-4157B09248C9}" destId="{21DD3763-8A50-4C77-983F-6B2FB72521BE}" srcOrd="0" destOrd="0" presId="urn:microsoft.com/office/officeart/2005/8/layout/hierarchy2"/>
    <dgm:cxn modelId="{24181206-7F70-4E9D-AF55-F2BD7332B457}" type="presParOf" srcId="{5FF257C1-BC87-466C-B5FD-8BC85DED3EDF}" destId="{E69949CD-F478-4B7F-B621-4E0CB6F7908B}" srcOrd="0" destOrd="0" presId="urn:microsoft.com/office/officeart/2005/8/layout/hierarchy2"/>
    <dgm:cxn modelId="{18B58C40-2BB6-4E67-AE58-1F273391BDCC}" type="presParOf" srcId="{E69949CD-F478-4B7F-B621-4E0CB6F7908B}" destId="{8686127E-E542-4875-BFC8-08410E9287C4}" srcOrd="0" destOrd="0" presId="urn:microsoft.com/office/officeart/2005/8/layout/hierarchy2"/>
    <dgm:cxn modelId="{3149C669-F6B7-4449-BAE0-989506050369}" type="presParOf" srcId="{E69949CD-F478-4B7F-B621-4E0CB6F7908B}" destId="{8E67A409-991C-4F08-8FC8-416D0682E4D9}" srcOrd="1" destOrd="0" presId="urn:microsoft.com/office/officeart/2005/8/layout/hierarchy2"/>
    <dgm:cxn modelId="{22AEE8A1-D4AC-4A9F-8FC8-36D101C274C1}" type="presParOf" srcId="{8E67A409-991C-4F08-8FC8-416D0682E4D9}" destId="{3B816DC0-E71B-480C-B356-CFE33029928C}" srcOrd="0" destOrd="0" presId="urn:microsoft.com/office/officeart/2005/8/layout/hierarchy2"/>
    <dgm:cxn modelId="{84CBC7E3-0A30-4CBF-AC5A-111E48B09FEA}" type="presParOf" srcId="{3B816DC0-E71B-480C-B356-CFE33029928C}" destId="{D01880E9-D346-43A4-A226-40819931DFEA}" srcOrd="0" destOrd="0" presId="urn:microsoft.com/office/officeart/2005/8/layout/hierarchy2"/>
    <dgm:cxn modelId="{254ADC89-E6CB-46EF-A1B9-B071C88245B3}" type="presParOf" srcId="{8E67A409-991C-4F08-8FC8-416D0682E4D9}" destId="{9D6564EC-2511-4712-B4EB-1F388FD23796}" srcOrd="1" destOrd="0" presId="urn:microsoft.com/office/officeart/2005/8/layout/hierarchy2"/>
    <dgm:cxn modelId="{4160119F-2738-427F-9099-8417CC285D39}" type="presParOf" srcId="{9D6564EC-2511-4712-B4EB-1F388FD23796}" destId="{3FFD2EED-1BEC-4C51-81E3-1E6660AE7214}" srcOrd="0" destOrd="0" presId="urn:microsoft.com/office/officeart/2005/8/layout/hierarchy2"/>
    <dgm:cxn modelId="{D6DCF536-A76F-403D-9370-B6C0C907C48F}" type="presParOf" srcId="{9D6564EC-2511-4712-B4EB-1F388FD23796}" destId="{B4EA4615-0E6B-448B-B156-CD0ACAAD96BF}" srcOrd="1" destOrd="0" presId="urn:microsoft.com/office/officeart/2005/8/layout/hierarchy2"/>
    <dgm:cxn modelId="{529CEA15-A2A4-42ED-A4C4-67580AB46987}" type="presParOf" srcId="{8E67A409-991C-4F08-8FC8-416D0682E4D9}" destId="{13A714DE-2BB7-433E-B0CD-C5A60CA52425}" srcOrd="2" destOrd="0" presId="urn:microsoft.com/office/officeart/2005/8/layout/hierarchy2"/>
    <dgm:cxn modelId="{D2E8A930-A107-4F82-8849-431AA9AF851C}" type="presParOf" srcId="{13A714DE-2BB7-433E-B0CD-C5A60CA52425}" destId="{194B7B19-1E55-461F-91FC-665A3F0A7D4C}" srcOrd="0" destOrd="0" presId="urn:microsoft.com/office/officeart/2005/8/layout/hierarchy2"/>
    <dgm:cxn modelId="{ED08A018-499B-4720-BFFB-4A8B36D62BF4}" type="presParOf" srcId="{8E67A409-991C-4F08-8FC8-416D0682E4D9}" destId="{DF5472D0-698B-40FF-B0FD-ED48FD412A2B}" srcOrd="3" destOrd="0" presId="urn:microsoft.com/office/officeart/2005/8/layout/hierarchy2"/>
    <dgm:cxn modelId="{5EF27F98-B560-4C33-AA8B-429C0E7F3C65}" type="presParOf" srcId="{DF5472D0-698B-40FF-B0FD-ED48FD412A2B}" destId="{21DD3763-8A50-4C77-983F-6B2FB72521BE}" srcOrd="0" destOrd="0" presId="urn:microsoft.com/office/officeart/2005/8/layout/hierarchy2"/>
    <dgm:cxn modelId="{F3CB6EB5-29C9-4F34-A440-14BC38F40DFE}" type="presParOf" srcId="{DF5472D0-698B-40FF-B0FD-ED48FD412A2B}" destId="{6F98395C-21E7-4CD6-B3F0-B085796C605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C6320D8-3DD3-4062-88AE-E5E20CF6FF21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03F2493-AB25-4A3C-B0A0-F0EE420771C3}">
      <dgm:prSet phldrT="[Text]" custT="1"/>
      <dgm:spPr/>
      <dgm:t>
        <a:bodyPr/>
        <a:lstStyle/>
        <a:p>
          <a:r>
            <a:rPr lang="cs-CZ" sz="2000" b="1" dirty="0" smtClean="0"/>
            <a:t>poranění oka</a:t>
          </a:r>
          <a:endParaRPr lang="cs-CZ" sz="2000" b="1" dirty="0"/>
        </a:p>
      </dgm:t>
    </dgm:pt>
    <dgm:pt modelId="{16D4E144-2480-4AEB-967F-9AD24305F7CB}" type="parTrans" cxnId="{B6DD995D-ACCD-43F9-A1D3-46F49FFDD87B}">
      <dgm:prSet/>
      <dgm:spPr/>
      <dgm:t>
        <a:bodyPr/>
        <a:lstStyle/>
        <a:p>
          <a:endParaRPr lang="cs-CZ"/>
        </a:p>
      </dgm:t>
    </dgm:pt>
    <dgm:pt modelId="{6D350534-777A-4BC6-93AD-B0742E9CFAC9}" type="sibTrans" cxnId="{B6DD995D-ACCD-43F9-A1D3-46F49FFDD87B}">
      <dgm:prSet/>
      <dgm:spPr/>
      <dgm:t>
        <a:bodyPr/>
        <a:lstStyle/>
        <a:p>
          <a:endParaRPr lang="cs-CZ"/>
        </a:p>
      </dgm:t>
    </dgm:pt>
    <dgm:pt modelId="{709715BA-899F-45FF-A475-448AA6A00A33}">
      <dgm:prSet phldrT="[Text]" custT="1"/>
      <dgm:spPr/>
      <dgm:t>
        <a:bodyPr/>
        <a:lstStyle/>
        <a:p>
          <a:r>
            <a:rPr lang="cs-CZ" sz="1600" dirty="0" smtClean="0"/>
            <a:t>vniknutí cizího tělesa</a:t>
          </a:r>
          <a:endParaRPr lang="cs-CZ" sz="1600" dirty="0"/>
        </a:p>
      </dgm:t>
    </dgm:pt>
    <dgm:pt modelId="{F7B011EF-0551-4B1B-8957-22603E6913BB}" type="parTrans" cxnId="{D19D44C2-3279-45D8-821E-B04138F7960A}">
      <dgm:prSet/>
      <dgm:spPr/>
      <dgm:t>
        <a:bodyPr/>
        <a:lstStyle/>
        <a:p>
          <a:endParaRPr lang="cs-CZ"/>
        </a:p>
      </dgm:t>
    </dgm:pt>
    <dgm:pt modelId="{DD32FEBE-43F4-448D-BC8D-27A732BC2EFB}" type="sibTrans" cxnId="{D19D44C2-3279-45D8-821E-B04138F7960A}">
      <dgm:prSet/>
      <dgm:spPr/>
      <dgm:t>
        <a:bodyPr/>
        <a:lstStyle/>
        <a:p>
          <a:endParaRPr lang="cs-CZ"/>
        </a:p>
      </dgm:t>
    </dgm:pt>
    <dgm:pt modelId="{90136BE6-8423-4972-9707-B664E9F0F98A}">
      <dgm:prSet phldrT="[Text]" custT="1"/>
      <dgm:spPr/>
      <dgm:t>
        <a:bodyPr/>
        <a:lstStyle/>
        <a:p>
          <a:r>
            <a:rPr lang="cs-CZ" sz="1800" dirty="0" smtClean="0"/>
            <a:t>poleptání</a:t>
          </a:r>
          <a:endParaRPr lang="cs-CZ" sz="1800" dirty="0"/>
        </a:p>
      </dgm:t>
    </dgm:pt>
    <dgm:pt modelId="{19947F89-0CDD-4B01-A579-8D3DB802440A}" type="parTrans" cxnId="{271586EA-0DDA-4E91-A82B-DF937EC09F96}">
      <dgm:prSet/>
      <dgm:spPr/>
      <dgm:t>
        <a:bodyPr/>
        <a:lstStyle/>
        <a:p>
          <a:endParaRPr lang="cs-CZ"/>
        </a:p>
      </dgm:t>
    </dgm:pt>
    <dgm:pt modelId="{5C8991C1-E4B6-47F9-A711-0C0B68E86601}" type="sibTrans" cxnId="{271586EA-0DDA-4E91-A82B-DF937EC09F96}">
      <dgm:prSet/>
      <dgm:spPr/>
      <dgm:t>
        <a:bodyPr/>
        <a:lstStyle/>
        <a:p>
          <a:endParaRPr lang="cs-CZ"/>
        </a:p>
      </dgm:t>
    </dgm:pt>
    <dgm:pt modelId="{778ED7F8-17EE-41C2-AB6B-F64011FC6AC1}" type="pres">
      <dgm:prSet presAssocID="{FC6320D8-3DD3-4062-88AE-E5E20CF6FF2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FCD916-D054-40B8-9F97-F0994E584415}" type="pres">
      <dgm:prSet presAssocID="{503F2493-AB25-4A3C-B0A0-F0EE420771C3}" presName="root1" presStyleCnt="0"/>
      <dgm:spPr/>
    </dgm:pt>
    <dgm:pt modelId="{A657CEA2-F5F1-4A3B-B248-4BF285E44624}" type="pres">
      <dgm:prSet presAssocID="{503F2493-AB25-4A3C-B0A0-F0EE420771C3}" presName="LevelOneTextNode" presStyleLbl="node0" presStyleIdx="0" presStyleCnt="1" custScaleX="68667" custScaleY="46342" custLinFactNeighborX="-1073" custLinFactNeighborY="789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EEAE5EF-8167-46B7-AEDF-4B46304836E8}" type="pres">
      <dgm:prSet presAssocID="{503F2493-AB25-4A3C-B0A0-F0EE420771C3}" presName="level2hierChild" presStyleCnt="0"/>
      <dgm:spPr/>
    </dgm:pt>
    <dgm:pt modelId="{1FC85446-B942-4D41-B4AC-D9740ED91FA6}" type="pres">
      <dgm:prSet presAssocID="{F7B011EF-0551-4B1B-8957-22603E6913BB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B6D5722-E427-4681-BE64-029CD213DF35}" type="pres">
      <dgm:prSet presAssocID="{F7B011EF-0551-4B1B-8957-22603E6913BB}" presName="connTx" presStyleLbl="parChTrans1D2" presStyleIdx="0" presStyleCnt="2"/>
      <dgm:spPr/>
      <dgm:t>
        <a:bodyPr/>
        <a:lstStyle/>
        <a:p>
          <a:endParaRPr lang="cs-CZ"/>
        </a:p>
      </dgm:t>
    </dgm:pt>
    <dgm:pt modelId="{8646216C-D488-4995-9430-A12E05277FE5}" type="pres">
      <dgm:prSet presAssocID="{709715BA-899F-45FF-A475-448AA6A00A33}" presName="root2" presStyleCnt="0"/>
      <dgm:spPr/>
    </dgm:pt>
    <dgm:pt modelId="{107CF9BC-A248-4A9D-913A-D42E8335EE50}" type="pres">
      <dgm:prSet presAssocID="{709715BA-899F-45FF-A475-448AA6A00A33}" presName="LevelTwoTextNode" presStyleLbl="node2" presStyleIdx="0" presStyleCnt="2" custScaleX="55141" custScaleY="34909" custLinFactNeighborX="-9995" custLinFactNeighborY="45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7589D1-D96B-485B-BFEE-FEAEDBEEA8BB}" type="pres">
      <dgm:prSet presAssocID="{709715BA-899F-45FF-A475-448AA6A00A33}" presName="level3hierChild" presStyleCnt="0"/>
      <dgm:spPr/>
    </dgm:pt>
    <dgm:pt modelId="{B59D9A68-9CE8-4C8F-A996-9F217B267217}" type="pres">
      <dgm:prSet presAssocID="{19947F89-0CDD-4B01-A579-8D3DB802440A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5F0FBFEE-DF44-44CF-9B6A-D3441C972CBC}" type="pres">
      <dgm:prSet presAssocID="{19947F89-0CDD-4B01-A579-8D3DB802440A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73EDC9E-FF46-49F6-9473-87DD3ED9ACC6}" type="pres">
      <dgm:prSet presAssocID="{90136BE6-8423-4972-9707-B664E9F0F98A}" presName="root2" presStyleCnt="0"/>
      <dgm:spPr/>
    </dgm:pt>
    <dgm:pt modelId="{ADB3836A-7D88-4044-91B6-31EC0340C18A}" type="pres">
      <dgm:prSet presAssocID="{90136BE6-8423-4972-9707-B664E9F0F98A}" presName="LevelTwoTextNode" presStyleLbl="node2" presStyleIdx="1" presStyleCnt="2" custScaleX="58126" custScaleY="29183" custLinFactNeighborX="-11212" custLinFactNeighborY="46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A92803C-5130-4A9F-81D1-80F5BD5FD7E6}" type="pres">
      <dgm:prSet presAssocID="{90136BE6-8423-4972-9707-B664E9F0F98A}" presName="level3hierChild" presStyleCnt="0"/>
      <dgm:spPr/>
    </dgm:pt>
  </dgm:ptLst>
  <dgm:cxnLst>
    <dgm:cxn modelId="{EF2E7B7D-B616-46F2-B08B-3A7E616FB608}" type="presOf" srcId="{90136BE6-8423-4972-9707-B664E9F0F98A}" destId="{ADB3836A-7D88-4044-91B6-31EC0340C18A}" srcOrd="0" destOrd="0" presId="urn:microsoft.com/office/officeart/2005/8/layout/hierarchy2"/>
    <dgm:cxn modelId="{CD997E4D-1C8E-47D1-915B-AD883D25305C}" type="presOf" srcId="{503F2493-AB25-4A3C-B0A0-F0EE420771C3}" destId="{A657CEA2-F5F1-4A3B-B248-4BF285E44624}" srcOrd="0" destOrd="0" presId="urn:microsoft.com/office/officeart/2005/8/layout/hierarchy2"/>
    <dgm:cxn modelId="{D19D44C2-3279-45D8-821E-B04138F7960A}" srcId="{503F2493-AB25-4A3C-B0A0-F0EE420771C3}" destId="{709715BA-899F-45FF-A475-448AA6A00A33}" srcOrd="0" destOrd="0" parTransId="{F7B011EF-0551-4B1B-8957-22603E6913BB}" sibTransId="{DD32FEBE-43F4-448D-BC8D-27A732BC2EFB}"/>
    <dgm:cxn modelId="{6E00B790-2EE4-44E6-BB3A-A632E1EA8CB7}" type="presOf" srcId="{F7B011EF-0551-4B1B-8957-22603E6913BB}" destId="{1FC85446-B942-4D41-B4AC-D9740ED91FA6}" srcOrd="0" destOrd="0" presId="urn:microsoft.com/office/officeart/2005/8/layout/hierarchy2"/>
    <dgm:cxn modelId="{3E60718C-B817-465B-BF7C-107668577B47}" type="presOf" srcId="{19947F89-0CDD-4B01-A579-8D3DB802440A}" destId="{B59D9A68-9CE8-4C8F-A996-9F217B267217}" srcOrd="0" destOrd="0" presId="urn:microsoft.com/office/officeart/2005/8/layout/hierarchy2"/>
    <dgm:cxn modelId="{B4DE9D99-3172-4409-AA61-D76CDDFAC34E}" type="presOf" srcId="{F7B011EF-0551-4B1B-8957-22603E6913BB}" destId="{5B6D5722-E427-4681-BE64-029CD213DF35}" srcOrd="1" destOrd="0" presId="urn:microsoft.com/office/officeart/2005/8/layout/hierarchy2"/>
    <dgm:cxn modelId="{FFB19A44-2492-4210-9387-4E0117BED9E5}" type="presOf" srcId="{19947F89-0CDD-4B01-A579-8D3DB802440A}" destId="{5F0FBFEE-DF44-44CF-9B6A-D3441C972CBC}" srcOrd="1" destOrd="0" presId="urn:microsoft.com/office/officeart/2005/8/layout/hierarchy2"/>
    <dgm:cxn modelId="{0CCEFF69-7232-415E-9E3C-5BBE5DB495FA}" type="presOf" srcId="{709715BA-899F-45FF-A475-448AA6A00A33}" destId="{107CF9BC-A248-4A9D-913A-D42E8335EE50}" srcOrd="0" destOrd="0" presId="urn:microsoft.com/office/officeart/2005/8/layout/hierarchy2"/>
    <dgm:cxn modelId="{62174480-9195-4F1C-8400-6063AC50A26E}" type="presOf" srcId="{FC6320D8-3DD3-4062-88AE-E5E20CF6FF21}" destId="{778ED7F8-17EE-41C2-AB6B-F64011FC6AC1}" srcOrd="0" destOrd="0" presId="urn:microsoft.com/office/officeart/2005/8/layout/hierarchy2"/>
    <dgm:cxn modelId="{B6DD995D-ACCD-43F9-A1D3-46F49FFDD87B}" srcId="{FC6320D8-3DD3-4062-88AE-E5E20CF6FF21}" destId="{503F2493-AB25-4A3C-B0A0-F0EE420771C3}" srcOrd="0" destOrd="0" parTransId="{16D4E144-2480-4AEB-967F-9AD24305F7CB}" sibTransId="{6D350534-777A-4BC6-93AD-B0742E9CFAC9}"/>
    <dgm:cxn modelId="{271586EA-0DDA-4E91-A82B-DF937EC09F96}" srcId="{503F2493-AB25-4A3C-B0A0-F0EE420771C3}" destId="{90136BE6-8423-4972-9707-B664E9F0F98A}" srcOrd="1" destOrd="0" parTransId="{19947F89-0CDD-4B01-A579-8D3DB802440A}" sibTransId="{5C8991C1-E4B6-47F9-A711-0C0B68E86601}"/>
    <dgm:cxn modelId="{9D3CE46A-4EE0-40C7-88EA-328CFB9F40F4}" type="presParOf" srcId="{778ED7F8-17EE-41C2-AB6B-F64011FC6AC1}" destId="{F0FCD916-D054-40B8-9F97-F0994E584415}" srcOrd="0" destOrd="0" presId="urn:microsoft.com/office/officeart/2005/8/layout/hierarchy2"/>
    <dgm:cxn modelId="{E375F221-0BCF-46D8-A9FC-E4F5159F7DBC}" type="presParOf" srcId="{F0FCD916-D054-40B8-9F97-F0994E584415}" destId="{A657CEA2-F5F1-4A3B-B248-4BF285E44624}" srcOrd="0" destOrd="0" presId="urn:microsoft.com/office/officeart/2005/8/layout/hierarchy2"/>
    <dgm:cxn modelId="{BE0B06FA-D432-4A7B-9CF0-500F07575395}" type="presParOf" srcId="{F0FCD916-D054-40B8-9F97-F0994E584415}" destId="{3EEAE5EF-8167-46B7-AEDF-4B46304836E8}" srcOrd="1" destOrd="0" presId="urn:microsoft.com/office/officeart/2005/8/layout/hierarchy2"/>
    <dgm:cxn modelId="{A4480F33-B50D-4904-BC18-15B426E017E2}" type="presParOf" srcId="{3EEAE5EF-8167-46B7-AEDF-4B46304836E8}" destId="{1FC85446-B942-4D41-B4AC-D9740ED91FA6}" srcOrd="0" destOrd="0" presId="urn:microsoft.com/office/officeart/2005/8/layout/hierarchy2"/>
    <dgm:cxn modelId="{FBC0146B-455C-41A0-8A50-CBB7D46C1A78}" type="presParOf" srcId="{1FC85446-B942-4D41-B4AC-D9740ED91FA6}" destId="{5B6D5722-E427-4681-BE64-029CD213DF35}" srcOrd="0" destOrd="0" presId="urn:microsoft.com/office/officeart/2005/8/layout/hierarchy2"/>
    <dgm:cxn modelId="{809E0165-7235-49D3-AE45-EDAA494AAF8E}" type="presParOf" srcId="{3EEAE5EF-8167-46B7-AEDF-4B46304836E8}" destId="{8646216C-D488-4995-9430-A12E05277FE5}" srcOrd="1" destOrd="0" presId="urn:microsoft.com/office/officeart/2005/8/layout/hierarchy2"/>
    <dgm:cxn modelId="{1E68C447-EFF2-4F9F-A6B6-7391C9F046E2}" type="presParOf" srcId="{8646216C-D488-4995-9430-A12E05277FE5}" destId="{107CF9BC-A248-4A9D-913A-D42E8335EE50}" srcOrd="0" destOrd="0" presId="urn:microsoft.com/office/officeart/2005/8/layout/hierarchy2"/>
    <dgm:cxn modelId="{EEA1F03D-50D2-4A5F-8A9A-C771E864FC00}" type="presParOf" srcId="{8646216C-D488-4995-9430-A12E05277FE5}" destId="{337589D1-D96B-485B-BFEE-FEAEDBEEA8BB}" srcOrd="1" destOrd="0" presId="urn:microsoft.com/office/officeart/2005/8/layout/hierarchy2"/>
    <dgm:cxn modelId="{503B10AE-5789-4EBC-8947-36D46C073018}" type="presParOf" srcId="{3EEAE5EF-8167-46B7-AEDF-4B46304836E8}" destId="{B59D9A68-9CE8-4C8F-A996-9F217B267217}" srcOrd="2" destOrd="0" presId="urn:microsoft.com/office/officeart/2005/8/layout/hierarchy2"/>
    <dgm:cxn modelId="{79B816A4-4EEA-49E9-BD7A-D778D006FFDF}" type="presParOf" srcId="{B59D9A68-9CE8-4C8F-A996-9F217B267217}" destId="{5F0FBFEE-DF44-44CF-9B6A-D3441C972CBC}" srcOrd="0" destOrd="0" presId="urn:microsoft.com/office/officeart/2005/8/layout/hierarchy2"/>
    <dgm:cxn modelId="{1E0F8F5F-DA80-4371-82B6-1B6EB62D7EB6}" type="presParOf" srcId="{3EEAE5EF-8167-46B7-AEDF-4B46304836E8}" destId="{673EDC9E-FF46-49F6-9473-87DD3ED9ACC6}" srcOrd="3" destOrd="0" presId="urn:microsoft.com/office/officeart/2005/8/layout/hierarchy2"/>
    <dgm:cxn modelId="{04B03CEC-3EA0-4B29-834A-75D7AFA4CBCD}" type="presParOf" srcId="{673EDC9E-FF46-49F6-9473-87DD3ED9ACC6}" destId="{ADB3836A-7D88-4044-91B6-31EC0340C18A}" srcOrd="0" destOrd="0" presId="urn:microsoft.com/office/officeart/2005/8/layout/hierarchy2"/>
    <dgm:cxn modelId="{520DDC52-1C3B-468C-B487-E89979A1514D}" type="presParOf" srcId="{673EDC9E-FF46-49F6-9473-87DD3ED9ACC6}" destId="{3A92803C-5130-4A9F-81D1-80F5BD5FD7E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DBEA3-36A1-4AB2-B084-C1C935E0EC7C}">
      <dsp:nvSpPr>
        <dsp:cNvPr id="0" name=""/>
        <dsp:cNvSpPr/>
      </dsp:nvSpPr>
      <dsp:spPr>
        <a:xfrm>
          <a:off x="0" y="1226139"/>
          <a:ext cx="6096000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DA18D6-00EA-4A17-9BFC-74E73F96F29F}">
      <dsp:nvSpPr>
        <dsp:cNvPr id="0" name=""/>
        <dsp:cNvSpPr/>
      </dsp:nvSpPr>
      <dsp:spPr>
        <a:xfrm>
          <a:off x="304800" y="1063779"/>
          <a:ext cx="4267200" cy="324720"/>
        </a:xfrm>
        <a:prstGeom prst="roundRect">
          <a:avLst/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 nebezpečnými látkami pracujeme s příslušnou opatrností</a:t>
          </a:r>
          <a:endParaRPr lang="cs-CZ" sz="1200" kern="1200" dirty="0"/>
        </a:p>
      </dsp:txBody>
      <dsp:txXfrm>
        <a:off x="320652" y="1079631"/>
        <a:ext cx="4235496" cy="293016"/>
      </dsp:txXfrm>
    </dsp:sp>
    <dsp:sp modelId="{7C58AFEF-6F0F-4057-BF1C-ADFF3312E7B9}">
      <dsp:nvSpPr>
        <dsp:cNvPr id="0" name=""/>
        <dsp:cNvSpPr/>
      </dsp:nvSpPr>
      <dsp:spPr>
        <a:xfrm>
          <a:off x="0" y="1725099"/>
          <a:ext cx="6096000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6DD8B-5395-45F9-B773-A63B0BAC3D1F}">
      <dsp:nvSpPr>
        <dsp:cNvPr id="0" name=""/>
        <dsp:cNvSpPr/>
      </dsp:nvSpPr>
      <dsp:spPr>
        <a:xfrm>
          <a:off x="304800" y="1562739"/>
          <a:ext cx="4267200" cy="324720"/>
        </a:xfrm>
        <a:prstGeom prst="roundRect">
          <a:avLst/>
        </a:prstGeom>
        <a:gradFill rotWithShape="1">
          <a:gsLst>
            <a:gs pos="0">
              <a:schemeClr val="accent4">
                <a:shade val="51000"/>
                <a:satMod val="130000"/>
              </a:schemeClr>
            </a:gs>
            <a:gs pos="80000">
              <a:schemeClr val="accent4">
                <a:shade val="93000"/>
                <a:satMod val="130000"/>
              </a:schemeClr>
            </a:gs>
            <a:gs pos="100000">
              <a:schemeClr val="accent4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Nikdy nepodceňujeme možná nebezpečí</a:t>
          </a:r>
          <a:endParaRPr lang="cs-CZ" sz="1100" kern="1200" dirty="0"/>
        </a:p>
      </dsp:txBody>
      <dsp:txXfrm>
        <a:off x="320652" y="1578591"/>
        <a:ext cx="4235496" cy="293016"/>
      </dsp:txXfrm>
    </dsp:sp>
    <dsp:sp modelId="{BC5CC005-234B-40D6-A510-DD611BA958A4}">
      <dsp:nvSpPr>
        <dsp:cNvPr id="0" name=""/>
        <dsp:cNvSpPr/>
      </dsp:nvSpPr>
      <dsp:spPr>
        <a:xfrm>
          <a:off x="0" y="2224059"/>
          <a:ext cx="6096000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FC384F-07C1-4904-8B5B-E2B7F3FB6EBA}">
      <dsp:nvSpPr>
        <dsp:cNvPr id="0" name=""/>
        <dsp:cNvSpPr/>
      </dsp:nvSpPr>
      <dsp:spPr>
        <a:xfrm>
          <a:off x="304800" y="2061699"/>
          <a:ext cx="4267200" cy="324720"/>
        </a:xfrm>
        <a:prstGeom prst="round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Nebezpeční látky musí být bezpečně uloženy a zřetelně označeny</a:t>
          </a:r>
          <a:endParaRPr lang="cs-CZ" sz="1100" kern="1200" dirty="0"/>
        </a:p>
      </dsp:txBody>
      <dsp:txXfrm>
        <a:off x="320652" y="2077551"/>
        <a:ext cx="4235496" cy="293016"/>
      </dsp:txXfrm>
    </dsp:sp>
    <dsp:sp modelId="{3E0894D7-BB80-4F2A-AD26-1BE8B81F3D5E}">
      <dsp:nvSpPr>
        <dsp:cNvPr id="0" name=""/>
        <dsp:cNvSpPr/>
      </dsp:nvSpPr>
      <dsp:spPr>
        <a:xfrm>
          <a:off x="0" y="2723020"/>
          <a:ext cx="6096000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E12CD3-8842-40E9-8577-9C8BD5B5713F}">
      <dsp:nvSpPr>
        <dsp:cNvPr id="0" name=""/>
        <dsp:cNvSpPr/>
      </dsp:nvSpPr>
      <dsp:spPr>
        <a:xfrm>
          <a:off x="304800" y="2560660"/>
          <a:ext cx="4267200" cy="324720"/>
        </a:xfrm>
        <a:prstGeom prst="roundRect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Je třeba být vždy připraven na možnou nehodu a vědět, co dělat</a:t>
          </a:r>
          <a:endParaRPr lang="cs-CZ" sz="1100" kern="1200" dirty="0"/>
        </a:p>
      </dsp:txBody>
      <dsp:txXfrm>
        <a:off x="320652" y="2576512"/>
        <a:ext cx="4235496" cy="293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88985-3451-4B5D-8C85-FD6E9B09EC58}">
      <dsp:nvSpPr>
        <dsp:cNvPr id="0" name=""/>
        <dsp:cNvSpPr/>
      </dsp:nvSpPr>
      <dsp:spPr>
        <a:xfrm>
          <a:off x="0" y="504057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F9D1D58-0D26-4DB9-AB3A-CD164222AFEF}">
      <dsp:nvSpPr>
        <dsp:cNvPr id="0" name=""/>
        <dsp:cNvSpPr/>
      </dsp:nvSpPr>
      <dsp:spPr>
        <a:xfrm>
          <a:off x="288032" y="0"/>
          <a:ext cx="4267200" cy="915120"/>
        </a:xfrm>
        <a:prstGeom prst="roundRect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vdechování</a:t>
          </a:r>
          <a:endParaRPr lang="cs-CZ" sz="31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332704" y="44672"/>
        <a:ext cx="4177856" cy="825776"/>
      </dsp:txXfrm>
    </dsp:sp>
    <dsp:sp modelId="{1D5952F4-A490-41F1-B7CD-6194CF8EE784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489D066-AD71-4FD5-900F-3A71BD092B25}">
      <dsp:nvSpPr>
        <dsp:cNvPr id="0" name=""/>
        <dsp:cNvSpPr/>
      </dsp:nvSpPr>
      <dsp:spPr>
        <a:xfrm>
          <a:off x="360038" y="1368154"/>
          <a:ext cx="4267200" cy="915120"/>
        </a:xfrm>
        <a:prstGeom prst="roundRect">
          <a:avLst/>
        </a:prstGeom>
        <a:gradFill rotWithShape="1">
          <a:gsLst>
            <a:gs pos="0">
              <a:schemeClr val="accent4">
                <a:tint val="50000"/>
                <a:satMod val="300000"/>
              </a:schemeClr>
            </a:gs>
            <a:gs pos="35000">
              <a:schemeClr val="accent4">
                <a:tint val="37000"/>
                <a:satMod val="300000"/>
              </a:schemeClr>
            </a:gs>
            <a:gs pos="100000">
              <a:schemeClr val="accent4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požití</a:t>
          </a:r>
          <a:endParaRPr lang="cs-CZ" sz="31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404710" y="1412826"/>
        <a:ext cx="4177856" cy="825776"/>
      </dsp:txXfrm>
    </dsp:sp>
    <dsp:sp modelId="{C82A6B28-8252-43D2-925D-6DDF7AEB67F3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D4B328E-7A34-4C1F-B819-81230219A2E4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vstřebávání</a:t>
          </a:r>
          <a:r>
            <a:rPr lang="cs-CZ" sz="3100" kern="1200" dirty="0" smtClean="0"/>
            <a:t> </a:t>
          </a:r>
          <a:r>
            <a:rPr lang="cs-CZ" sz="31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kůží</a:t>
          </a:r>
          <a:endParaRPr lang="cs-CZ" sz="3100" kern="1200" dirty="0"/>
        </a:p>
      </dsp:txBody>
      <dsp:txXfrm>
        <a:off x="349472" y="2863452"/>
        <a:ext cx="4177856" cy="8257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F53AB-62FC-49CB-8A5E-8DE9B3B2D8A2}">
      <dsp:nvSpPr>
        <dsp:cNvPr id="0" name=""/>
        <dsp:cNvSpPr/>
      </dsp:nvSpPr>
      <dsp:spPr>
        <a:xfrm>
          <a:off x="0" y="252699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B6E34-46C6-4455-9163-D8BF38A2125B}">
      <dsp:nvSpPr>
        <dsp:cNvPr id="0" name=""/>
        <dsp:cNvSpPr/>
      </dsp:nvSpPr>
      <dsp:spPr>
        <a:xfrm>
          <a:off x="304800" y="31299"/>
          <a:ext cx="4267200" cy="442800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podle druhu organismu</a:t>
          </a:r>
          <a:endParaRPr lang="cs-CZ" sz="1500" kern="1200" dirty="0"/>
        </a:p>
      </dsp:txBody>
      <dsp:txXfrm>
        <a:off x="326416" y="52915"/>
        <a:ext cx="4223968" cy="399568"/>
      </dsp:txXfrm>
    </dsp:sp>
    <dsp:sp modelId="{E27264F8-43A9-4AD7-9D89-AC5DFEF9E591}">
      <dsp:nvSpPr>
        <dsp:cNvPr id="0" name=""/>
        <dsp:cNvSpPr/>
      </dsp:nvSpPr>
      <dsp:spPr>
        <a:xfrm>
          <a:off x="0" y="9331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FE0BC-E0EB-4CBD-8133-74F7C06798B9}">
      <dsp:nvSpPr>
        <dsp:cNvPr id="0" name=""/>
        <dsp:cNvSpPr/>
      </dsp:nvSpPr>
      <dsp:spPr>
        <a:xfrm>
          <a:off x="304800" y="711699"/>
          <a:ext cx="4267200" cy="442800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podle koncentrace</a:t>
          </a:r>
          <a:endParaRPr lang="cs-CZ" sz="1500" kern="1200" dirty="0"/>
        </a:p>
      </dsp:txBody>
      <dsp:txXfrm>
        <a:off x="326416" y="733315"/>
        <a:ext cx="4223968" cy="399568"/>
      </dsp:txXfrm>
    </dsp:sp>
    <dsp:sp modelId="{F024BEDC-5B1E-47CE-BF01-242CB77AD7EB}">
      <dsp:nvSpPr>
        <dsp:cNvPr id="0" name=""/>
        <dsp:cNvSpPr/>
      </dsp:nvSpPr>
      <dsp:spPr>
        <a:xfrm>
          <a:off x="0" y="16135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DC36F-94DC-4CC6-932B-677FC6927D6D}">
      <dsp:nvSpPr>
        <dsp:cNvPr id="0" name=""/>
        <dsp:cNvSpPr/>
      </dsp:nvSpPr>
      <dsp:spPr>
        <a:xfrm>
          <a:off x="304800" y="1392100"/>
          <a:ext cx="4267200" cy="442800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způsobem příjmu jedovaté látky</a:t>
          </a:r>
          <a:endParaRPr lang="cs-CZ" sz="1500" kern="1200" dirty="0"/>
        </a:p>
      </dsp:txBody>
      <dsp:txXfrm>
        <a:off x="326416" y="1413716"/>
        <a:ext cx="4223968" cy="399568"/>
      </dsp:txXfrm>
    </dsp:sp>
    <dsp:sp modelId="{1CF0BE86-E398-42D7-B860-D747A5ADDBEE}">
      <dsp:nvSpPr>
        <dsp:cNvPr id="0" name=""/>
        <dsp:cNvSpPr/>
      </dsp:nvSpPr>
      <dsp:spPr>
        <a:xfrm>
          <a:off x="0" y="22939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595441-6013-4A16-A165-8C9F8C1B6210}">
      <dsp:nvSpPr>
        <dsp:cNvPr id="0" name=""/>
        <dsp:cNvSpPr/>
      </dsp:nvSpPr>
      <dsp:spPr>
        <a:xfrm>
          <a:off x="304800" y="2072500"/>
          <a:ext cx="4267200" cy="442800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množstvím dávky</a:t>
          </a:r>
          <a:endParaRPr lang="cs-CZ" sz="1500" kern="1200" dirty="0"/>
        </a:p>
      </dsp:txBody>
      <dsp:txXfrm>
        <a:off x="326416" y="2094116"/>
        <a:ext cx="4223968" cy="399568"/>
      </dsp:txXfrm>
    </dsp:sp>
    <dsp:sp modelId="{9BEC400E-7874-431D-8AC3-2C9552EC1290}">
      <dsp:nvSpPr>
        <dsp:cNvPr id="0" name=""/>
        <dsp:cNvSpPr/>
      </dsp:nvSpPr>
      <dsp:spPr>
        <a:xfrm>
          <a:off x="0" y="29743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028AF-7882-4376-AD44-C6E009493FC5}">
      <dsp:nvSpPr>
        <dsp:cNvPr id="0" name=""/>
        <dsp:cNvSpPr/>
      </dsp:nvSpPr>
      <dsp:spPr>
        <a:xfrm>
          <a:off x="311694" y="2752080"/>
          <a:ext cx="4267200" cy="442800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dobou působení jedu</a:t>
          </a:r>
          <a:endParaRPr lang="cs-CZ" sz="1500" kern="1200" dirty="0"/>
        </a:p>
      </dsp:txBody>
      <dsp:txXfrm>
        <a:off x="333310" y="2773696"/>
        <a:ext cx="4223968" cy="399568"/>
      </dsp:txXfrm>
    </dsp:sp>
    <dsp:sp modelId="{594F4F9E-56C3-4FF7-8F0B-12379C742485}">
      <dsp:nvSpPr>
        <dsp:cNvPr id="0" name=""/>
        <dsp:cNvSpPr/>
      </dsp:nvSpPr>
      <dsp:spPr>
        <a:xfrm>
          <a:off x="0" y="36547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183C96-8B84-4154-ADF7-2E565CDF0784}">
      <dsp:nvSpPr>
        <dsp:cNvPr id="0" name=""/>
        <dsp:cNvSpPr/>
      </dsp:nvSpPr>
      <dsp:spPr>
        <a:xfrm>
          <a:off x="304800" y="3433300"/>
          <a:ext cx="4267200" cy="442800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dle dalších okolností – námaha, dieta, alkohol,..</a:t>
          </a:r>
          <a:endParaRPr lang="cs-CZ" sz="1500" kern="1200" dirty="0"/>
        </a:p>
      </dsp:txBody>
      <dsp:txXfrm>
        <a:off x="326416" y="3454916"/>
        <a:ext cx="4223968" cy="3995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754D79-5A4A-4684-8254-09FFE15BD325}">
      <dsp:nvSpPr>
        <dsp:cNvPr id="0" name=""/>
        <dsp:cNvSpPr/>
      </dsp:nvSpPr>
      <dsp:spPr>
        <a:xfrm rot="10800000">
          <a:off x="1136624" y="484"/>
          <a:ext cx="4053840" cy="462178"/>
        </a:xfrm>
        <a:prstGeom prst="homePlat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80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Laboratorní práce se smějí provádět jen v laboratořích vybavených dle povahy práce</a:t>
          </a:r>
          <a:endParaRPr lang="cs-CZ" sz="1300" kern="1200" dirty="0"/>
        </a:p>
      </dsp:txBody>
      <dsp:txXfrm rot="10800000">
        <a:off x="1252168" y="484"/>
        <a:ext cx="3938296" cy="462178"/>
      </dsp:txXfrm>
    </dsp:sp>
    <dsp:sp modelId="{651344A7-92EB-487B-95E3-CB5D5F476F06}">
      <dsp:nvSpPr>
        <dsp:cNvPr id="0" name=""/>
        <dsp:cNvSpPr/>
      </dsp:nvSpPr>
      <dsp:spPr>
        <a:xfrm>
          <a:off x="905535" y="484"/>
          <a:ext cx="462178" cy="462178"/>
        </a:xfrm>
        <a:prstGeom prst="ellipse">
          <a:avLst/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942B076-61D8-4850-82D5-44FEB93D5930}">
      <dsp:nvSpPr>
        <dsp:cNvPr id="0" name=""/>
        <dsp:cNvSpPr/>
      </dsp:nvSpPr>
      <dsp:spPr>
        <a:xfrm rot="10800000">
          <a:off x="1153164" y="595847"/>
          <a:ext cx="4053840" cy="462178"/>
        </a:xfrm>
        <a:prstGeom prst="homePlate">
          <a:avLst/>
        </a:prstGeom>
        <a:gradFill rotWithShape="0">
          <a:gsLst>
            <a:gs pos="0">
              <a:schemeClr val="accent4">
                <a:hueOff val="-760937"/>
                <a:satOff val="8007"/>
                <a:lumOff val="458"/>
                <a:alphaOff val="0"/>
                <a:shade val="51000"/>
                <a:satMod val="130000"/>
              </a:schemeClr>
            </a:gs>
            <a:gs pos="80000">
              <a:schemeClr val="accent4">
                <a:hueOff val="-760937"/>
                <a:satOff val="8007"/>
                <a:lumOff val="458"/>
                <a:alphaOff val="0"/>
                <a:shade val="93000"/>
                <a:satMod val="130000"/>
              </a:schemeClr>
            </a:gs>
            <a:gs pos="100000">
              <a:schemeClr val="accent4">
                <a:hueOff val="-760937"/>
                <a:satOff val="8007"/>
                <a:lumOff val="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80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Laboratorní nádobí se nesmí používat k jídlu, k pití a k uložení potravin</a:t>
          </a:r>
          <a:endParaRPr lang="cs-CZ" sz="1300" kern="1200" dirty="0"/>
        </a:p>
      </dsp:txBody>
      <dsp:txXfrm rot="10800000">
        <a:off x="1268708" y="595847"/>
        <a:ext cx="3938296" cy="462178"/>
      </dsp:txXfrm>
    </dsp:sp>
    <dsp:sp modelId="{5D1A5739-A6BD-4935-A9A5-A9B27769A5C6}">
      <dsp:nvSpPr>
        <dsp:cNvPr id="0" name=""/>
        <dsp:cNvSpPr/>
      </dsp:nvSpPr>
      <dsp:spPr>
        <a:xfrm>
          <a:off x="905535" y="600626"/>
          <a:ext cx="462178" cy="462178"/>
        </a:xfrm>
        <a:prstGeom prst="ellipse">
          <a:avLst/>
        </a:prstGeom>
        <a:solidFill>
          <a:schemeClr val="accent4">
            <a:tint val="50000"/>
            <a:hueOff val="-966016"/>
            <a:satOff val="8247"/>
            <a:lumOff val="81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E78B9F3-C383-44A0-80A6-1090F56404A3}">
      <dsp:nvSpPr>
        <dsp:cNvPr id="0" name=""/>
        <dsp:cNvSpPr/>
      </dsp:nvSpPr>
      <dsp:spPr>
        <a:xfrm rot="10800000">
          <a:off x="1136624" y="1200768"/>
          <a:ext cx="4053840" cy="462178"/>
        </a:xfrm>
        <a:prstGeom prst="homePlate">
          <a:avLst/>
        </a:prstGeom>
        <a:gradFill rotWithShape="0">
          <a:gsLst>
            <a:gs pos="0">
              <a:schemeClr val="accent4">
                <a:hueOff val="-1521875"/>
                <a:satOff val="16014"/>
                <a:lumOff val="915"/>
                <a:alphaOff val="0"/>
                <a:shade val="51000"/>
                <a:satMod val="130000"/>
              </a:schemeClr>
            </a:gs>
            <a:gs pos="80000">
              <a:schemeClr val="accent4">
                <a:hueOff val="-1521875"/>
                <a:satOff val="16014"/>
                <a:lumOff val="915"/>
                <a:alphaOff val="0"/>
                <a:shade val="93000"/>
                <a:satMod val="130000"/>
              </a:schemeClr>
            </a:gs>
            <a:gs pos="100000">
              <a:schemeClr val="accent4">
                <a:hueOff val="-1521875"/>
                <a:satOff val="16014"/>
                <a:lumOff val="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80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Poškozené přístroje, nářadí a nádobí se nesmí používat</a:t>
          </a:r>
          <a:endParaRPr lang="cs-CZ" sz="1300" kern="1200" dirty="0"/>
        </a:p>
      </dsp:txBody>
      <dsp:txXfrm rot="10800000">
        <a:off x="1252168" y="1200768"/>
        <a:ext cx="3938296" cy="462178"/>
      </dsp:txXfrm>
    </dsp:sp>
    <dsp:sp modelId="{BA7408AF-65DC-4972-B611-62C19DE0FA3E}">
      <dsp:nvSpPr>
        <dsp:cNvPr id="0" name=""/>
        <dsp:cNvSpPr/>
      </dsp:nvSpPr>
      <dsp:spPr>
        <a:xfrm>
          <a:off x="905535" y="1200768"/>
          <a:ext cx="462178" cy="462178"/>
        </a:xfrm>
        <a:prstGeom prst="ellipse">
          <a:avLst/>
        </a:prstGeom>
        <a:solidFill>
          <a:schemeClr val="accent4">
            <a:tint val="50000"/>
            <a:hueOff val="-1932032"/>
            <a:satOff val="16494"/>
            <a:lumOff val="162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4F8B7B38-511B-4CFB-9139-FE7C464213AA}">
      <dsp:nvSpPr>
        <dsp:cNvPr id="0" name=""/>
        <dsp:cNvSpPr/>
      </dsp:nvSpPr>
      <dsp:spPr>
        <a:xfrm rot="10800000">
          <a:off x="1136624" y="1800910"/>
          <a:ext cx="4053840" cy="462178"/>
        </a:xfrm>
        <a:prstGeom prst="homePlate">
          <a:avLst/>
        </a:prstGeom>
        <a:gradFill rotWithShape="0">
          <a:gsLst>
            <a:gs pos="0">
              <a:schemeClr val="accent4">
                <a:hueOff val="-2282812"/>
                <a:satOff val="24021"/>
                <a:lumOff val="1373"/>
                <a:alphaOff val="0"/>
                <a:shade val="51000"/>
                <a:satMod val="130000"/>
              </a:schemeClr>
            </a:gs>
            <a:gs pos="80000">
              <a:schemeClr val="accent4">
                <a:hueOff val="-2282812"/>
                <a:satOff val="24021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4">
                <a:hueOff val="-2282812"/>
                <a:satOff val="24021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80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Každá látka musí být označena</a:t>
          </a:r>
          <a:endParaRPr lang="cs-CZ" sz="1300" kern="1200" dirty="0"/>
        </a:p>
      </dsp:txBody>
      <dsp:txXfrm rot="10800000">
        <a:off x="1252168" y="1800910"/>
        <a:ext cx="3938296" cy="462178"/>
      </dsp:txXfrm>
    </dsp:sp>
    <dsp:sp modelId="{7E969DC3-5290-4805-AA45-C9FF508CABFE}">
      <dsp:nvSpPr>
        <dsp:cNvPr id="0" name=""/>
        <dsp:cNvSpPr/>
      </dsp:nvSpPr>
      <dsp:spPr>
        <a:xfrm>
          <a:off x="905535" y="1800910"/>
          <a:ext cx="462178" cy="462178"/>
        </a:xfrm>
        <a:prstGeom prst="ellipse">
          <a:avLst/>
        </a:prstGeom>
        <a:solidFill>
          <a:schemeClr val="accent4">
            <a:tint val="50000"/>
            <a:hueOff val="-2898048"/>
            <a:satOff val="24741"/>
            <a:lumOff val="243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0B09C86-2205-4A21-B1D8-F21BCE0FD97F}">
      <dsp:nvSpPr>
        <dsp:cNvPr id="0" name=""/>
        <dsp:cNvSpPr/>
      </dsp:nvSpPr>
      <dsp:spPr>
        <a:xfrm rot="10800000">
          <a:off x="1136624" y="2401052"/>
          <a:ext cx="4053840" cy="462178"/>
        </a:xfrm>
        <a:prstGeom prst="homePlate">
          <a:avLst/>
        </a:prstGeom>
        <a:gradFill rotWithShape="0">
          <a:gsLst>
            <a:gs pos="0">
              <a:schemeClr val="accent4">
                <a:hueOff val="-3043749"/>
                <a:satOff val="32028"/>
                <a:lumOff val="1831"/>
                <a:alphaOff val="0"/>
                <a:shade val="51000"/>
                <a:satMod val="130000"/>
              </a:schemeClr>
            </a:gs>
            <a:gs pos="80000">
              <a:schemeClr val="accent4">
                <a:hueOff val="-3043749"/>
                <a:satOff val="32028"/>
                <a:lumOff val="1831"/>
                <a:alphaOff val="0"/>
                <a:shade val="93000"/>
                <a:satMod val="130000"/>
              </a:schemeClr>
            </a:gs>
            <a:gs pos="100000">
              <a:schemeClr val="accent4">
                <a:hueOff val="-3043749"/>
                <a:satOff val="32028"/>
                <a:lumOff val="183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80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Zapálené kahany se nesmí nechat bez dozoru</a:t>
          </a:r>
          <a:endParaRPr lang="cs-CZ" sz="1300" kern="1200" dirty="0"/>
        </a:p>
      </dsp:txBody>
      <dsp:txXfrm rot="10800000">
        <a:off x="1252168" y="2401052"/>
        <a:ext cx="3938296" cy="462178"/>
      </dsp:txXfrm>
    </dsp:sp>
    <dsp:sp modelId="{E30627FF-CE7F-4DA4-A65F-8CA1AE9DE130}">
      <dsp:nvSpPr>
        <dsp:cNvPr id="0" name=""/>
        <dsp:cNvSpPr/>
      </dsp:nvSpPr>
      <dsp:spPr>
        <a:xfrm>
          <a:off x="905535" y="2401052"/>
          <a:ext cx="462178" cy="462178"/>
        </a:xfrm>
        <a:prstGeom prst="ellipse">
          <a:avLst/>
        </a:prstGeom>
        <a:solidFill>
          <a:schemeClr val="accent4">
            <a:tint val="50000"/>
            <a:hueOff val="-3864064"/>
            <a:satOff val="32989"/>
            <a:lumOff val="325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7D61CB6-C978-418A-8EC2-0B744A3EC063}">
      <dsp:nvSpPr>
        <dsp:cNvPr id="0" name=""/>
        <dsp:cNvSpPr/>
      </dsp:nvSpPr>
      <dsp:spPr>
        <a:xfrm rot="10800000">
          <a:off x="1136624" y="3001194"/>
          <a:ext cx="4053840" cy="462178"/>
        </a:xfrm>
        <a:prstGeom prst="homePlate">
          <a:avLst/>
        </a:prstGeom>
        <a:gradFill rotWithShape="0">
          <a:gsLst>
            <a:gs pos="0">
              <a:schemeClr val="accent4">
                <a:hueOff val="-3804687"/>
                <a:satOff val="40035"/>
                <a:lumOff val="2288"/>
                <a:alphaOff val="0"/>
                <a:shade val="51000"/>
                <a:satMod val="130000"/>
              </a:schemeClr>
            </a:gs>
            <a:gs pos="80000">
              <a:schemeClr val="accent4">
                <a:hueOff val="-3804687"/>
                <a:satOff val="40035"/>
                <a:lumOff val="2288"/>
                <a:alphaOff val="0"/>
                <a:shade val="93000"/>
                <a:satMod val="130000"/>
              </a:schemeClr>
            </a:gs>
            <a:gs pos="100000">
              <a:schemeClr val="accent4">
                <a:hueOff val="-3804687"/>
                <a:satOff val="40035"/>
                <a:lumOff val="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80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Při práci se skleněnými trubičkami musí být konce zataveny</a:t>
          </a:r>
          <a:endParaRPr lang="cs-CZ" sz="1300" kern="1200" dirty="0"/>
        </a:p>
      </dsp:txBody>
      <dsp:txXfrm rot="10800000">
        <a:off x="1252168" y="3001194"/>
        <a:ext cx="3938296" cy="462178"/>
      </dsp:txXfrm>
    </dsp:sp>
    <dsp:sp modelId="{AECD2D70-ACE0-4953-AEBA-055E4407F411}">
      <dsp:nvSpPr>
        <dsp:cNvPr id="0" name=""/>
        <dsp:cNvSpPr/>
      </dsp:nvSpPr>
      <dsp:spPr>
        <a:xfrm>
          <a:off x="905535" y="3001194"/>
          <a:ext cx="462178" cy="462178"/>
        </a:xfrm>
        <a:prstGeom prst="ellipse">
          <a:avLst/>
        </a:prstGeom>
        <a:solidFill>
          <a:schemeClr val="accent4">
            <a:tint val="50000"/>
            <a:hueOff val="-4830080"/>
            <a:satOff val="41236"/>
            <a:lumOff val="406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D91A447-46AD-4166-95E2-C2C89ACCEBA2}">
      <dsp:nvSpPr>
        <dsp:cNvPr id="0" name=""/>
        <dsp:cNvSpPr/>
      </dsp:nvSpPr>
      <dsp:spPr>
        <a:xfrm rot="10800000">
          <a:off x="1136624" y="3601336"/>
          <a:ext cx="4053840" cy="462178"/>
        </a:xfrm>
        <a:prstGeom prst="homePlate">
          <a:avLst/>
        </a:prstGeom>
        <a:gradFill rotWithShape="0">
          <a:gsLst>
            <a:gs pos="0">
              <a:schemeClr val="accent4">
                <a:hueOff val="-4565624"/>
                <a:satOff val="48042"/>
                <a:lumOff val="2746"/>
                <a:alphaOff val="0"/>
                <a:shade val="51000"/>
                <a:satMod val="130000"/>
              </a:schemeClr>
            </a:gs>
            <a:gs pos="80000">
              <a:schemeClr val="accent4">
                <a:hueOff val="-4565624"/>
                <a:satOff val="48042"/>
                <a:lumOff val="2746"/>
                <a:alphaOff val="0"/>
                <a:shade val="93000"/>
                <a:satMod val="130000"/>
              </a:schemeClr>
            </a:gs>
            <a:gs pos="100000">
              <a:schemeClr val="accent4">
                <a:hueOff val="-4565624"/>
                <a:satOff val="48042"/>
                <a:lumOff val="274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80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Zařízení, přístroje a sklo musí být čisté, suché a zbavené zbytků chemikálií před další prací</a:t>
          </a:r>
          <a:endParaRPr lang="cs-CZ" sz="1300" kern="1200" dirty="0"/>
        </a:p>
      </dsp:txBody>
      <dsp:txXfrm rot="10800000">
        <a:off x="1252168" y="3601336"/>
        <a:ext cx="3938296" cy="462178"/>
      </dsp:txXfrm>
    </dsp:sp>
    <dsp:sp modelId="{920AC601-42AA-4FA9-AA1A-34DB8EE5FD6B}">
      <dsp:nvSpPr>
        <dsp:cNvPr id="0" name=""/>
        <dsp:cNvSpPr/>
      </dsp:nvSpPr>
      <dsp:spPr>
        <a:xfrm>
          <a:off x="905535" y="3601336"/>
          <a:ext cx="462178" cy="462178"/>
        </a:xfrm>
        <a:prstGeom prst="ellipse">
          <a:avLst/>
        </a:prstGeom>
        <a:solidFill>
          <a:schemeClr val="accent4">
            <a:tint val="50000"/>
            <a:hueOff val="-5796096"/>
            <a:satOff val="49483"/>
            <a:lumOff val="487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384CF-C1CD-4250-8C90-1451535A1D2B}">
      <dsp:nvSpPr>
        <dsp:cNvPr id="0" name=""/>
        <dsp:cNvSpPr/>
      </dsp:nvSpPr>
      <dsp:spPr>
        <a:xfrm>
          <a:off x="2501056" y="1965"/>
          <a:ext cx="1093886" cy="7110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Ochranné brýle, štíty</a:t>
          </a:r>
          <a:endParaRPr lang="cs-CZ" sz="1500" b="1" kern="1200" dirty="0"/>
        </a:p>
      </dsp:txBody>
      <dsp:txXfrm>
        <a:off x="2535765" y="36674"/>
        <a:ext cx="1024468" cy="641608"/>
      </dsp:txXfrm>
    </dsp:sp>
    <dsp:sp modelId="{7B46CD5C-A055-4235-957A-76259A2A1175}">
      <dsp:nvSpPr>
        <dsp:cNvPr id="0" name=""/>
        <dsp:cNvSpPr/>
      </dsp:nvSpPr>
      <dsp:spPr>
        <a:xfrm>
          <a:off x="1373478" y="357478"/>
          <a:ext cx="3349042" cy="3349042"/>
        </a:xfrm>
        <a:custGeom>
          <a:avLst/>
          <a:gdLst/>
          <a:ahLst/>
          <a:cxnLst/>
          <a:rect l="0" t="0" r="0" b="0"/>
          <a:pathLst>
            <a:path>
              <a:moveTo>
                <a:pt x="2228448" y="94272"/>
              </a:moveTo>
              <a:arcTo wR="1674521" hR="1674521" stAng="17359031" swAng="1500410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C53574-D225-4965-950D-210DBC8F1282}">
      <dsp:nvSpPr>
        <dsp:cNvPr id="0" name=""/>
        <dsp:cNvSpPr/>
      </dsp:nvSpPr>
      <dsp:spPr>
        <a:xfrm>
          <a:off x="3951234" y="839226"/>
          <a:ext cx="1093886" cy="7110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Stolní ochran. štít</a:t>
          </a:r>
          <a:endParaRPr lang="cs-CZ" sz="1500" b="1" kern="1200" dirty="0"/>
        </a:p>
      </dsp:txBody>
      <dsp:txXfrm>
        <a:off x="3985943" y="873935"/>
        <a:ext cx="1024468" cy="641608"/>
      </dsp:txXfrm>
    </dsp:sp>
    <dsp:sp modelId="{FA1EAED0-30CF-434A-AE6A-CFEE766B1135}">
      <dsp:nvSpPr>
        <dsp:cNvPr id="0" name=""/>
        <dsp:cNvSpPr/>
      </dsp:nvSpPr>
      <dsp:spPr>
        <a:xfrm>
          <a:off x="1373478" y="357478"/>
          <a:ext cx="3349042" cy="3349042"/>
        </a:xfrm>
        <a:custGeom>
          <a:avLst/>
          <a:gdLst/>
          <a:ahLst/>
          <a:cxnLst/>
          <a:rect l="0" t="0" r="0" b="0"/>
          <a:pathLst>
            <a:path>
              <a:moveTo>
                <a:pt x="3280993" y="1202009"/>
              </a:moveTo>
              <a:arcTo wR="1674521" hR="1674521" stAng="20616588" swAng="1966824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CD672B-0670-4A6C-B650-F17300A69935}">
      <dsp:nvSpPr>
        <dsp:cNvPr id="0" name=""/>
        <dsp:cNvSpPr/>
      </dsp:nvSpPr>
      <dsp:spPr>
        <a:xfrm>
          <a:off x="3951234" y="2513747"/>
          <a:ext cx="1093886" cy="7110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Gumové rukavice</a:t>
          </a:r>
          <a:endParaRPr lang="cs-CZ" sz="1500" b="1" kern="1200" dirty="0"/>
        </a:p>
      </dsp:txBody>
      <dsp:txXfrm>
        <a:off x="3985943" y="2548456"/>
        <a:ext cx="1024468" cy="641608"/>
      </dsp:txXfrm>
    </dsp:sp>
    <dsp:sp modelId="{2F96B3D2-AE58-4D28-92F7-44F40DD84C42}">
      <dsp:nvSpPr>
        <dsp:cNvPr id="0" name=""/>
        <dsp:cNvSpPr/>
      </dsp:nvSpPr>
      <dsp:spPr>
        <a:xfrm>
          <a:off x="1373478" y="357478"/>
          <a:ext cx="3349042" cy="3349042"/>
        </a:xfrm>
        <a:custGeom>
          <a:avLst/>
          <a:gdLst/>
          <a:ahLst/>
          <a:cxnLst/>
          <a:rect l="0" t="0" r="0" b="0"/>
          <a:pathLst>
            <a:path>
              <a:moveTo>
                <a:pt x="2844534" y="2872473"/>
              </a:moveTo>
              <a:arcTo wR="1674521" hR="1674521" stAng="2740559" swAng="1500410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AB866D-AC5D-45A9-9740-89B13E0A90FD}">
      <dsp:nvSpPr>
        <dsp:cNvPr id="0" name=""/>
        <dsp:cNvSpPr/>
      </dsp:nvSpPr>
      <dsp:spPr>
        <a:xfrm>
          <a:off x="2501056" y="3351008"/>
          <a:ext cx="1093886" cy="7110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Ochranné masky</a:t>
          </a:r>
          <a:endParaRPr lang="cs-CZ" sz="1500" b="1" kern="1200" dirty="0"/>
        </a:p>
      </dsp:txBody>
      <dsp:txXfrm>
        <a:off x="2535765" y="3385717"/>
        <a:ext cx="1024468" cy="641608"/>
      </dsp:txXfrm>
    </dsp:sp>
    <dsp:sp modelId="{85307193-DA42-4A93-A636-587AE7F96B2E}">
      <dsp:nvSpPr>
        <dsp:cNvPr id="0" name=""/>
        <dsp:cNvSpPr/>
      </dsp:nvSpPr>
      <dsp:spPr>
        <a:xfrm>
          <a:off x="1373478" y="357478"/>
          <a:ext cx="3349042" cy="3349042"/>
        </a:xfrm>
        <a:custGeom>
          <a:avLst/>
          <a:gdLst/>
          <a:ahLst/>
          <a:cxnLst/>
          <a:rect l="0" t="0" r="0" b="0"/>
          <a:pathLst>
            <a:path>
              <a:moveTo>
                <a:pt x="1120593" y="3254769"/>
              </a:moveTo>
              <a:arcTo wR="1674521" hR="1674521" stAng="6559031" swAng="1500410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145415-873C-475E-B8D1-3AA72B24DDC1}">
      <dsp:nvSpPr>
        <dsp:cNvPr id="0" name=""/>
        <dsp:cNvSpPr/>
      </dsp:nvSpPr>
      <dsp:spPr>
        <a:xfrm>
          <a:off x="1050878" y="2513747"/>
          <a:ext cx="1093886" cy="7110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0" kern="1200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rPr>
            <a:t>filtry</a:t>
          </a:r>
          <a:endParaRPr lang="cs-CZ" sz="1500" b="0" kern="1200" cap="all" spc="0" dirty="0">
            <a:ln w="0"/>
            <a:gradFill flip="none">
              <a:gsLst>
                <a:gs pos="0">
                  <a:schemeClr val="accent1">
                    <a:tint val="75000"/>
                    <a:shade val="75000"/>
                    <a:satMod val="170000"/>
                  </a:schemeClr>
                </a:gs>
                <a:gs pos="49000">
                  <a:schemeClr val="accent1">
                    <a:tint val="88000"/>
                    <a:shade val="65000"/>
                    <a:satMod val="172000"/>
                  </a:schemeClr>
                </a:gs>
                <a:gs pos="50000">
                  <a:schemeClr val="accent1">
                    <a:shade val="65000"/>
                    <a:satMod val="130000"/>
                  </a:schemeClr>
                </a:gs>
                <a:gs pos="92000">
                  <a:schemeClr val="accent1">
                    <a:shade val="50000"/>
                    <a:satMod val="120000"/>
                  </a:schemeClr>
                </a:gs>
                <a:gs pos="100000">
                  <a:schemeClr val="accent1">
                    <a:shade val="48000"/>
                    <a:satMod val="120000"/>
                  </a:schemeClr>
                </a:gs>
              </a:gsLst>
              <a:lin ang="5400000"/>
            </a:gradFill>
            <a:effectLst>
              <a:reflection blurRad="12700" stA="50000" endPos="50000" dist="5000" dir="5400000" sy="-100000" rotWithShape="0"/>
            </a:effectLst>
          </a:endParaRPr>
        </a:p>
      </dsp:txBody>
      <dsp:txXfrm>
        <a:off x="1085587" y="2548456"/>
        <a:ext cx="1024468" cy="641608"/>
      </dsp:txXfrm>
    </dsp:sp>
    <dsp:sp modelId="{3802951A-2116-4A26-8E5C-BEBD9D2FC39F}">
      <dsp:nvSpPr>
        <dsp:cNvPr id="0" name=""/>
        <dsp:cNvSpPr/>
      </dsp:nvSpPr>
      <dsp:spPr>
        <a:xfrm>
          <a:off x="1373478" y="357478"/>
          <a:ext cx="3349042" cy="3349042"/>
        </a:xfrm>
        <a:custGeom>
          <a:avLst/>
          <a:gdLst/>
          <a:ahLst/>
          <a:cxnLst/>
          <a:rect l="0" t="0" r="0" b="0"/>
          <a:pathLst>
            <a:path>
              <a:moveTo>
                <a:pt x="68048" y="2147033"/>
              </a:moveTo>
              <a:arcTo wR="1674521" hR="1674521" stAng="9816588" swAng="1966824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85B2F4-BB2D-46A7-A7A6-A605AA60C141}">
      <dsp:nvSpPr>
        <dsp:cNvPr id="0" name=""/>
        <dsp:cNvSpPr/>
      </dsp:nvSpPr>
      <dsp:spPr>
        <a:xfrm>
          <a:off x="1050878" y="839226"/>
          <a:ext cx="1093886" cy="7110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 contourW="6350" prstMaterial="metal">
            <a:bevelT w="127000" h="31750" prst="relaxedInset"/>
            <a:contourClr>
              <a:schemeClr val="accent1">
                <a:shade val="75000"/>
              </a:schemeClr>
            </a:contourClr>
          </a:sp3d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Ochranné</a:t>
          </a:r>
          <a:r>
            <a:rPr lang="cs-CZ" sz="1500" kern="1200" dirty="0" smtClean="0"/>
            <a:t> masti</a:t>
          </a:r>
          <a:endParaRPr lang="cs-CZ" sz="1500" kern="1200" dirty="0"/>
        </a:p>
      </dsp:txBody>
      <dsp:txXfrm>
        <a:off x="1085587" y="873935"/>
        <a:ext cx="1024468" cy="641608"/>
      </dsp:txXfrm>
    </dsp:sp>
    <dsp:sp modelId="{81EA37FE-F67D-4CE4-9514-ECE617649662}">
      <dsp:nvSpPr>
        <dsp:cNvPr id="0" name=""/>
        <dsp:cNvSpPr/>
      </dsp:nvSpPr>
      <dsp:spPr>
        <a:xfrm>
          <a:off x="1373478" y="357478"/>
          <a:ext cx="3349042" cy="3349042"/>
        </a:xfrm>
        <a:custGeom>
          <a:avLst/>
          <a:gdLst/>
          <a:ahLst/>
          <a:cxnLst/>
          <a:rect l="0" t="0" r="0" b="0"/>
          <a:pathLst>
            <a:path>
              <a:moveTo>
                <a:pt x="504507" y="476568"/>
              </a:moveTo>
              <a:arcTo wR="1674521" hR="1674521" stAng="13540559" swAng="1500410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2B9DD4-9052-47B0-AECE-03123D2A25E0}">
      <dsp:nvSpPr>
        <dsp:cNvPr id="0" name=""/>
        <dsp:cNvSpPr/>
      </dsp:nvSpPr>
      <dsp:spPr>
        <a:xfrm>
          <a:off x="31697" y="589428"/>
          <a:ext cx="1874712" cy="498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úrazy</a:t>
          </a:r>
          <a:endParaRPr lang="cs-CZ" sz="3600" kern="1200" dirty="0"/>
        </a:p>
      </dsp:txBody>
      <dsp:txXfrm>
        <a:off x="46303" y="604034"/>
        <a:ext cx="1845500" cy="469464"/>
      </dsp:txXfrm>
    </dsp:sp>
    <dsp:sp modelId="{B76C4511-3808-424D-9F74-69BBF5B26DD7}">
      <dsp:nvSpPr>
        <dsp:cNvPr id="0" name=""/>
        <dsp:cNvSpPr/>
      </dsp:nvSpPr>
      <dsp:spPr>
        <a:xfrm rot="19578816">
          <a:off x="1851737" y="575735"/>
          <a:ext cx="651190" cy="164882"/>
        </a:xfrm>
        <a:custGeom>
          <a:avLst/>
          <a:gdLst/>
          <a:ahLst/>
          <a:cxnLst/>
          <a:rect l="0" t="0" r="0" b="0"/>
          <a:pathLst>
            <a:path>
              <a:moveTo>
                <a:pt x="0" y="82441"/>
              </a:moveTo>
              <a:lnTo>
                <a:pt x="651190" y="824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161053" y="641896"/>
        <a:ext cx="32559" cy="32559"/>
      </dsp:txXfrm>
    </dsp:sp>
    <dsp:sp modelId="{C38BEA10-CABE-4E86-A539-1EFAF1D1FAAD}">
      <dsp:nvSpPr>
        <dsp:cNvPr id="0" name=""/>
        <dsp:cNvSpPr/>
      </dsp:nvSpPr>
      <dsp:spPr>
        <a:xfrm>
          <a:off x="2448256" y="288039"/>
          <a:ext cx="1915301" cy="379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malé rány</a:t>
          </a:r>
          <a:endParaRPr lang="cs-CZ" sz="3900" kern="1200" dirty="0"/>
        </a:p>
      </dsp:txBody>
      <dsp:txXfrm>
        <a:off x="2459359" y="299142"/>
        <a:ext cx="1893095" cy="356887"/>
      </dsp:txXfrm>
    </dsp:sp>
    <dsp:sp modelId="{02B9134E-1E4D-4D04-BBFF-53757B9875BC}">
      <dsp:nvSpPr>
        <dsp:cNvPr id="0" name=""/>
        <dsp:cNvSpPr/>
      </dsp:nvSpPr>
      <dsp:spPr>
        <a:xfrm rot="2039753">
          <a:off x="1850556" y="939037"/>
          <a:ext cx="653553" cy="164882"/>
        </a:xfrm>
        <a:custGeom>
          <a:avLst/>
          <a:gdLst/>
          <a:ahLst/>
          <a:cxnLst/>
          <a:rect l="0" t="0" r="0" b="0"/>
          <a:pathLst>
            <a:path>
              <a:moveTo>
                <a:pt x="0" y="82441"/>
              </a:moveTo>
              <a:lnTo>
                <a:pt x="653553" y="824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160994" y="1005140"/>
        <a:ext cx="32677" cy="32677"/>
      </dsp:txXfrm>
    </dsp:sp>
    <dsp:sp modelId="{13D1019B-642E-4176-9BFA-F6E56103993C}">
      <dsp:nvSpPr>
        <dsp:cNvPr id="0" name=""/>
        <dsp:cNvSpPr/>
      </dsp:nvSpPr>
      <dsp:spPr>
        <a:xfrm>
          <a:off x="2448256" y="1008106"/>
          <a:ext cx="1967162" cy="392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větší rány</a:t>
          </a:r>
          <a:endParaRPr lang="cs-CZ" sz="1800" kern="1200" dirty="0"/>
        </a:p>
      </dsp:txBody>
      <dsp:txXfrm>
        <a:off x="2459742" y="1019592"/>
        <a:ext cx="1944190" cy="3691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6127E-E542-4875-BFC8-08410E9287C4}">
      <dsp:nvSpPr>
        <dsp:cNvPr id="0" name=""/>
        <dsp:cNvSpPr/>
      </dsp:nvSpPr>
      <dsp:spPr>
        <a:xfrm>
          <a:off x="0" y="835372"/>
          <a:ext cx="2005505" cy="595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poleptání</a:t>
          </a:r>
          <a:endParaRPr lang="cs-CZ" sz="2000" b="1" kern="1200" dirty="0"/>
        </a:p>
      </dsp:txBody>
      <dsp:txXfrm>
        <a:off x="17430" y="852802"/>
        <a:ext cx="1970645" cy="560255"/>
      </dsp:txXfrm>
    </dsp:sp>
    <dsp:sp modelId="{3B816DC0-E71B-480C-B356-CFE33029928C}">
      <dsp:nvSpPr>
        <dsp:cNvPr id="0" name=""/>
        <dsp:cNvSpPr/>
      </dsp:nvSpPr>
      <dsp:spPr>
        <a:xfrm rot="20771405">
          <a:off x="1993821" y="968243"/>
          <a:ext cx="808408" cy="136406"/>
        </a:xfrm>
        <a:custGeom>
          <a:avLst/>
          <a:gdLst/>
          <a:ahLst/>
          <a:cxnLst/>
          <a:rect l="0" t="0" r="0" b="0"/>
          <a:pathLst>
            <a:path>
              <a:moveTo>
                <a:pt x="0" y="68203"/>
              </a:moveTo>
              <a:lnTo>
                <a:pt x="808408" y="6820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377815" y="1016236"/>
        <a:ext cx="40420" cy="40420"/>
      </dsp:txXfrm>
    </dsp:sp>
    <dsp:sp modelId="{3FFD2EED-1BEC-4C51-81E3-1E6660AE7214}">
      <dsp:nvSpPr>
        <dsp:cNvPr id="0" name=""/>
        <dsp:cNvSpPr/>
      </dsp:nvSpPr>
      <dsp:spPr>
        <a:xfrm>
          <a:off x="2790545" y="767843"/>
          <a:ext cx="1824153" cy="344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kůže</a:t>
          </a:r>
          <a:endParaRPr lang="cs-CZ" sz="2100" kern="1200" dirty="0"/>
        </a:p>
      </dsp:txBody>
      <dsp:txXfrm>
        <a:off x="2800627" y="777925"/>
        <a:ext cx="1803989" cy="324074"/>
      </dsp:txXfrm>
    </dsp:sp>
    <dsp:sp modelId="{13A714DE-2BB7-433E-B0CD-C5A60CA52425}">
      <dsp:nvSpPr>
        <dsp:cNvPr id="0" name=""/>
        <dsp:cNvSpPr/>
      </dsp:nvSpPr>
      <dsp:spPr>
        <a:xfrm rot="1704194">
          <a:off x="1951929" y="1276432"/>
          <a:ext cx="890126" cy="136406"/>
        </a:xfrm>
        <a:custGeom>
          <a:avLst/>
          <a:gdLst/>
          <a:ahLst/>
          <a:cxnLst/>
          <a:rect l="0" t="0" r="0" b="0"/>
          <a:pathLst>
            <a:path>
              <a:moveTo>
                <a:pt x="0" y="68203"/>
              </a:moveTo>
              <a:lnTo>
                <a:pt x="890126" y="6820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374739" y="1322382"/>
        <a:ext cx="44506" cy="44506"/>
      </dsp:txXfrm>
    </dsp:sp>
    <dsp:sp modelId="{21DD3763-8A50-4C77-983F-6B2FB72521BE}">
      <dsp:nvSpPr>
        <dsp:cNvPr id="0" name=""/>
        <dsp:cNvSpPr/>
      </dsp:nvSpPr>
      <dsp:spPr>
        <a:xfrm>
          <a:off x="2788479" y="1371185"/>
          <a:ext cx="1845458" cy="3703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trávícího ústrojí</a:t>
          </a:r>
          <a:endParaRPr lang="cs-CZ" sz="2100" kern="1200" dirty="0"/>
        </a:p>
      </dsp:txBody>
      <dsp:txXfrm>
        <a:off x="2799325" y="1382031"/>
        <a:ext cx="1823766" cy="3486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57CEA2-F5F1-4A3B-B248-4BF285E44624}">
      <dsp:nvSpPr>
        <dsp:cNvPr id="0" name=""/>
        <dsp:cNvSpPr/>
      </dsp:nvSpPr>
      <dsp:spPr>
        <a:xfrm>
          <a:off x="60685" y="500023"/>
          <a:ext cx="1977829" cy="6673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poranění oka</a:t>
          </a:r>
          <a:endParaRPr lang="cs-CZ" sz="2000" b="1" kern="1200" dirty="0"/>
        </a:p>
      </dsp:txBody>
      <dsp:txXfrm>
        <a:off x="80232" y="519570"/>
        <a:ext cx="1938735" cy="628304"/>
      </dsp:txXfrm>
    </dsp:sp>
    <dsp:sp modelId="{1FC85446-B942-4D41-B4AC-D9740ED91FA6}">
      <dsp:nvSpPr>
        <dsp:cNvPr id="0" name=""/>
        <dsp:cNvSpPr/>
      </dsp:nvSpPr>
      <dsp:spPr>
        <a:xfrm rot="20264630">
          <a:off x="2002486" y="560559"/>
          <a:ext cx="967202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967202" y="900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461907" y="626379"/>
        <a:ext cx="48360" cy="48360"/>
      </dsp:txXfrm>
    </dsp:sp>
    <dsp:sp modelId="{107CF9BC-A248-4A9D-913A-D42E8335EE50}">
      <dsp:nvSpPr>
        <dsp:cNvPr id="0" name=""/>
        <dsp:cNvSpPr/>
      </dsp:nvSpPr>
      <dsp:spPr>
        <a:xfrm>
          <a:off x="2933660" y="216024"/>
          <a:ext cx="1588237" cy="502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vniknutí cizího tělesa</a:t>
          </a:r>
          <a:endParaRPr lang="cs-CZ" sz="1600" kern="1200" dirty="0"/>
        </a:p>
      </dsp:txBody>
      <dsp:txXfrm>
        <a:off x="2948385" y="230749"/>
        <a:ext cx="1558787" cy="473295"/>
      </dsp:txXfrm>
    </dsp:sp>
    <dsp:sp modelId="{B59D9A68-9CE8-4C8F-A996-9F217B267217}">
      <dsp:nvSpPr>
        <dsp:cNvPr id="0" name=""/>
        <dsp:cNvSpPr/>
      </dsp:nvSpPr>
      <dsp:spPr>
        <a:xfrm rot="1198143">
          <a:off x="2011004" y="899983"/>
          <a:ext cx="915111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915111" y="900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445682" y="967106"/>
        <a:ext cx="45755" cy="45755"/>
      </dsp:txXfrm>
    </dsp:sp>
    <dsp:sp modelId="{ADB3836A-7D88-4044-91B6-31EC0340C18A}">
      <dsp:nvSpPr>
        <dsp:cNvPr id="0" name=""/>
        <dsp:cNvSpPr/>
      </dsp:nvSpPr>
      <dsp:spPr>
        <a:xfrm>
          <a:off x="2898606" y="936104"/>
          <a:ext cx="1674214" cy="420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poleptání</a:t>
          </a:r>
          <a:endParaRPr lang="cs-CZ" sz="1800" kern="1200" dirty="0"/>
        </a:p>
      </dsp:txBody>
      <dsp:txXfrm>
        <a:off x="2910916" y="948414"/>
        <a:ext cx="1649594" cy="395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50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49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34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872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88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20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28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05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276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4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D791-ECCA-48EF-856A-56314F0C455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00FA9-B5B2-48FA-9E91-16B235F87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9264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hammer.wav"/>
          </p:stSnd>
        </p:sndAc>
      </p:transition>
    </mc:Choice>
    <mc:Fallback xmlns="">
      <p:transition spd="slow">
        <p:fade/>
        <p:sndAc>
          <p:stSnd>
            <p:snd r:embed="rId14" name="hammer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13" Type="http://schemas.openxmlformats.org/officeDocument/2006/relationships/diagramData" Target="../diagrams/data8.xml"/><Relationship Id="rId18" Type="http://schemas.openxmlformats.org/officeDocument/2006/relationships/audio" Target="../media/audio1.wav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17" Type="http://schemas.microsoft.com/office/2007/relationships/diagramDrawing" Target="../diagrams/drawing8.xml"/><Relationship Id="rId2" Type="http://schemas.openxmlformats.org/officeDocument/2006/relationships/audio" Target="../media/audio1.wav"/><Relationship Id="rId16" Type="http://schemas.openxmlformats.org/officeDocument/2006/relationships/diagramColors" Target="../diagrams/colors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Relationship Id="rId1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24781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subTitle" idx="1"/>
          </p:nvPr>
        </p:nvSpPr>
        <p:spPr>
          <a:xfrm>
            <a:off x="1316112" y="2492896"/>
            <a:ext cx="6400800" cy="1799406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Bezpečnost</a:t>
            </a:r>
            <a:r>
              <a:rPr lang="cs-CZ" sz="4800" b="1" dirty="0" smtClean="0">
                <a:solidFill>
                  <a:srgbClr val="FF0000"/>
                </a:solidFill>
              </a:rPr>
              <a:t> práce v chemii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6112" y="910518"/>
            <a:ext cx="7200800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 smtClean="0"/>
              <a:t>VY_52_INOVACE_01_Bezpečnost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Základní škola a Mateřská škola, Chvalkovice, okres Náchod</a:t>
            </a:r>
            <a:br>
              <a:rPr lang="cs-CZ" b="1" dirty="0"/>
            </a:br>
            <a:r>
              <a:rPr lang="cs-CZ" b="1" dirty="0" err="1"/>
              <a:t>cz</a:t>
            </a:r>
            <a:r>
              <a:rPr lang="cs-CZ" b="1" dirty="0"/>
              <a:t>. 1.07/1.4.00/21.0225 „Blíže k přírodním vědám“</a:t>
            </a:r>
            <a:br>
              <a:rPr lang="cs-CZ" b="1" dirty="0"/>
            </a:br>
            <a:r>
              <a:rPr lang="cs-CZ" b="1" dirty="0"/>
              <a:t>Mgr. Markéta </a:t>
            </a:r>
            <a:r>
              <a:rPr lang="cs-CZ" b="1" dirty="0" smtClean="0"/>
              <a:t>Ulrychová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4315" y="57842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25144"/>
            <a:ext cx="6081712" cy="16351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9343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k výuce anorganické chemie</a:t>
            </a:r>
          </a:p>
          <a:p>
            <a:r>
              <a:rPr lang="cs-CZ" dirty="0" smtClean="0"/>
              <a:t>slouží jako stručný přehled k výkladu či opakování učiva na interaktivní tabuli</a:t>
            </a:r>
          </a:p>
          <a:p>
            <a:r>
              <a:rPr lang="cs-CZ" dirty="0" smtClean="0"/>
              <a:t>vede k snadnému zapamatování klíčových informací</a:t>
            </a:r>
          </a:p>
          <a:p>
            <a:r>
              <a:rPr lang="cs-CZ" dirty="0" smtClean="0"/>
              <a:t>otázky podporují všímavost k okolí a logické myšlení</a:t>
            </a:r>
          </a:p>
          <a:p>
            <a:r>
              <a:rPr lang="cs-CZ" dirty="0" smtClean="0"/>
              <a:t>dobrovolné úkoly podněcují iniciativu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48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Hlavní zásady bezpečnosti  v chemii obecně</a:t>
            </a:r>
          </a:p>
          <a:p>
            <a:endParaRPr lang="cs-CZ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679331906"/>
              </p:ext>
            </p:extLst>
          </p:nvPr>
        </p:nvGraphicFramePr>
        <p:xfrm>
          <a:off x="1259632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9620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8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/>
          <a:lstStyle/>
          <a:p>
            <a:r>
              <a:rPr lang="cs-CZ" dirty="0" smtClean="0"/>
              <a:t>Mechanismus vstupu toxických látek do organismu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60049319"/>
              </p:ext>
            </p:extLst>
          </p:nvPr>
        </p:nvGraphicFramePr>
        <p:xfrm>
          <a:off x="971600" y="26369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005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8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">
                                            <p:graphicEl>
                                              <a:dgm id="{EF9D1D58-0D26-4DB9-AB3A-CD164222AF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EF9D1D58-0D26-4DB9-AB3A-CD164222AF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EF9D1D58-0D26-4DB9-AB3A-CD164222AF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>
                                            <p:graphicEl>
                                              <a:dgm id="{EF9D1D58-0D26-4DB9-AB3A-CD164222AF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7">
                                            <p:graphicEl>
                                              <a:dgm id="{A6788985-3451-4B5D-8C85-FD6E9B09E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graphicEl>
                                              <a:dgm id="{A6788985-3451-4B5D-8C85-FD6E9B09E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A6788985-3451-4B5D-8C85-FD6E9B09E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A6788985-3451-4B5D-8C85-FD6E9B09E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7">
                                            <p:graphicEl>
                                              <a:dgm id="{5489D066-AD71-4FD5-900F-3A71BD092B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5489D066-AD71-4FD5-900F-3A71BD092B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5489D066-AD71-4FD5-900F-3A71BD092B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5489D066-AD71-4FD5-900F-3A71BD092B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7">
                                            <p:graphicEl>
                                              <a:dgm id="{1D5952F4-A490-41F1-B7CD-6194CF8EE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1D5952F4-A490-41F1-B7CD-6194CF8EE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>
                                            <p:graphicEl>
                                              <a:dgm id="{1D5952F4-A490-41F1-B7CD-6194CF8EE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graphicEl>
                                              <a:dgm id="{1D5952F4-A490-41F1-B7CD-6194CF8EE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6D4B328E-7A34-4C1F-B819-81230219A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graphicEl>
                                              <a:dgm id="{6D4B328E-7A34-4C1F-B819-81230219A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6D4B328E-7A34-4C1F-B819-81230219A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graphicEl>
                                              <a:dgm id="{6D4B328E-7A34-4C1F-B819-81230219A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C82A6B28-8252-43D2-925D-6DDF7AEB6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C82A6B28-8252-43D2-925D-6DDF7AEB6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7">
                                            <p:graphicEl>
                                              <a:dgm id="{C82A6B28-8252-43D2-925D-6DDF7AEB6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graphicEl>
                                              <a:dgm id="{C82A6B28-8252-43D2-925D-6DDF7AEB6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dirty="0" smtClean="0"/>
              <a:t>Účinky toxických látek na organismus se liší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829633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2602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8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CB6E34-46C6-4455-9163-D8BF38A212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graphicEl>
                                              <a:dgm id="{0BCB6E34-46C6-4455-9163-D8BF38A212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graphicEl>
                                              <a:dgm id="{0BCB6E34-46C6-4455-9163-D8BF38A212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0BCB6E34-46C6-4455-9163-D8BF38A212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BFE0BC-E0EB-4CBD-8133-74F7C0679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4EBFE0BC-E0EB-4CBD-8133-74F7C0679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4EBFE0BC-E0EB-4CBD-8133-74F7C0679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4EBFE0BC-E0EB-4CBD-8133-74F7C0679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9DC36F-94DC-4CC6-932B-677FC6927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439DC36F-94DC-4CC6-932B-677FC6927D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439DC36F-94DC-4CC6-932B-677FC6927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439DC36F-94DC-4CC6-932B-677FC6927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595441-6013-4A16-A165-8C9F8C1B6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BB595441-6013-4A16-A165-8C9F8C1B62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BB595441-6013-4A16-A165-8C9F8C1B6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BB595441-6013-4A16-A165-8C9F8C1B6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7028AF-7882-4376-AD44-C6E009493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graphicEl>
                                              <a:dgm id="{1F7028AF-7882-4376-AD44-C6E009493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graphicEl>
                                              <a:dgm id="{1F7028AF-7882-4376-AD44-C6E009493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1F7028AF-7882-4376-AD44-C6E009493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183C96-8B84-4154-ADF7-2E565CDF0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graphicEl>
                                              <a:dgm id="{62183C96-8B84-4154-ADF7-2E565CDF07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graphicEl>
                                              <a:dgm id="{62183C96-8B84-4154-ADF7-2E565CDF0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graphicEl>
                                              <a:dgm id="{62183C96-8B84-4154-ADF7-2E565CDF0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5F53AB-62FC-49CB-8A5E-8DE9B3B2D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8E5F53AB-62FC-49CB-8A5E-8DE9B3B2D8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graphicEl>
                                              <a:dgm id="{8E5F53AB-62FC-49CB-8A5E-8DE9B3B2D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graphicEl>
                                              <a:dgm id="{8E5F53AB-62FC-49CB-8A5E-8DE9B3B2D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7264F8-43A9-4AD7-9D89-AC5DFEF9E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graphicEl>
                                              <a:dgm id="{E27264F8-43A9-4AD7-9D89-AC5DFEF9E5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graphicEl>
                                              <a:dgm id="{E27264F8-43A9-4AD7-9D89-AC5DFEF9E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graphicEl>
                                              <a:dgm id="{E27264F8-43A9-4AD7-9D89-AC5DFEF9E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24BEDC-5B1E-47CE-BF01-242CB77AD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graphicEl>
                                              <a:dgm id="{F024BEDC-5B1E-47CE-BF01-242CB77AD7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graphicEl>
                                              <a:dgm id="{F024BEDC-5B1E-47CE-BF01-242CB77AD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graphicEl>
                                              <a:dgm id="{F024BEDC-5B1E-47CE-BF01-242CB77AD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F0BE86-E398-42D7-B860-D747A5ADDB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graphicEl>
                                              <a:dgm id="{1CF0BE86-E398-42D7-B860-D747A5ADDB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graphicEl>
                                              <a:dgm id="{1CF0BE86-E398-42D7-B860-D747A5ADDB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graphicEl>
                                              <a:dgm id="{1CF0BE86-E398-42D7-B860-D747A5ADDB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EC400E-7874-431D-8AC3-2C9552EC12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graphicEl>
                                              <a:dgm id="{9BEC400E-7874-431D-8AC3-2C9552EC12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graphicEl>
                                              <a:dgm id="{9BEC400E-7874-431D-8AC3-2C9552EC12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graphicEl>
                                              <a:dgm id="{9BEC400E-7874-431D-8AC3-2C9552EC12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4F4F9E-56C3-4FF7-8F0B-12379C742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graphicEl>
                                              <a:dgm id="{594F4F9E-56C3-4FF7-8F0B-12379C7424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graphicEl>
                                              <a:dgm id="{594F4F9E-56C3-4FF7-8F0B-12379C742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graphicEl>
                                              <a:dgm id="{594F4F9E-56C3-4FF7-8F0B-12379C742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514341"/>
            <a:ext cx="8229600" cy="4525963"/>
          </a:xfrm>
        </p:spPr>
        <p:txBody>
          <a:bodyPr/>
          <a:lstStyle/>
          <a:p>
            <a:r>
              <a:rPr lang="cs-CZ" dirty="0" smtClean="0"/>
              <a:t>Hlavní zásady nařízení o jedech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1340768"/>
            <a:ext cx="7920880" cy="646331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Zacházet s jedy a žíravinami smějí pouze osoby starší 18 let, které musí mít zdravotní i odbornou způsobilost.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548364"/>
            <a:ext cx="2152490" cy="2483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1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4525963"/>
          </a:xfrm>
        </p:spPr>
        <p:txBody>
          <a:bodyPr/>
          <a:lstStyle/>
          <a:p>
            <a:r>
              <a:rPr lang="cs-CZ" dirty="0" smtClean="0"/>
              <a:t>Hlavní zásady bezpečnosti v chemické laboratoři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56592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526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8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1344A7-92EB-487B-95E3-CB5D5F476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graphicEl>
                                              <a:dgm id="{651344A7-92EB-487B-95E3-CB5D5F476F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graphicEl>
                                              <a:dgm id="{651344A7-92EB-487B-95E3-CB5D5F476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651344A7-92EB-487B-95E3-CB5D5F476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754D79-5A4A-4684-8254-09FFE15BD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FE754D79-5A4A-4684-8254-09FFE15BD3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graphicEl>
                                              <a:dgm id="{FE754D79-5A4A-4684-8254-09FFE15BD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graphicEl>
                                              <a:dgm id="{FE754D79-5A4A-4684-8254-09FFE15BD3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1A5739-A6BD-4935-A9A5-A9B27769A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graphicEl>
                                              <a:dgm id="{5D1A5739-A6BD-4935-A9A5-A9B27769A5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graphicEl>
                                              <a:dgm id="{5D1A5739-A6BD-4935-A9A5-A9B27769A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graphicEl>
                                              <a:dgm id="{5D1A5739-A6BD-4935-A9A5-A9B27769A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42B076-61D8-4850-82D5-44FEB93D59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graphicEl>
                                              <a:dgm id="{2942B076-61D8-4850-82D5-44FEB93D59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graphicEl>
                                              <a:dgm id="{2942B076-61D8-4850-82D5-44FEB93D59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graphicEl>
                                              <a:dgm id="{2942B076-61D8-4850-82D5-44FEB93D59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7408AF-65DC-4972-B611-62C19DE0F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graphicEl>
                                              <a:dgm id="{BA7408AF-65DC-4972-B611-62C19DE0FA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graphicEl>
                                              <a:dgm id="{BA7408AF-65DC-4972-B611-62C19DE0F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graphicEl>
                                              <a:dgm id="{BA7408AF-65DC-4972-B611-62C19DE0F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78B9F3-C383-44A0-80A6-1090F5640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graphicEl>
                                              <a:dgm id="{5E78B9F3-C383-44A0-80A6-1090F56404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5E78B9F3-C383-44A0-80A6-1090F5640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graphicEl>
                                              <a:dgm id="{5E78B9F3-C383-44A0-80A6-1090F5640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969DC3-5290-4805-AA45-C9FF508CAB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graphicEl>
                                              <a:dgm id="{7E969DC3-5290-4805-AA45-C9FF508CAB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graphicEl>
                                              <a:dgm id="{7E969DC3-5290-4805-AA45-C9FF508CAB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graphicEl>
                                              <a:dgm id="{7E969DC3-5290-4805-AA45-C9FF508CAB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8B7B38-511B-4CFB-9139-FE7C464213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graphicEl>
                                              <a:dgm id="{4F8B7B38-511B-4CFB-9139-FE7C464213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graphicEl>
                                              <a:dgm id="{4F8B7B38-511B-4CFB-9139-FE7C464213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graphicEl>
                                              <a:dgm id="{4F8B7B38-511B-4CFB-9139-FE7C464213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0627FF-CE7F-4DA4-A65F-8CA1AE9DE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graphicEl>
                                              <a:dgm id="{E30627FF-CE7F-4DA4-A65F-8CA1AE9DE1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graphicEl>
                                              <a:dgm id="{E30627FF-CE7F-4DA4-A65F-8CA1AE9DE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graphicEl>
                                              <a:dgm id="{E30627FF-CE7F-4DA4-A65F-8CA1AE9DE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B09C86-2205-4A21-B1D8-F21BCE0FD9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graphicEl>
                                              <a:dgm id="{30B09C86-2205-4A21-B1D8-F21BCE0FD9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graphicEl>
                                              <a:dgm id="{30B09C86-2205-4A21-B1D8-F21BCE0FD9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graphicEl>
                                              <a:dgm id="{30B09C86-2205-4A21-B1D8-F21BCE0FD9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CD2D70-ACE0-4953-AEBA-055E4407F4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graphicEl>
                                              <a:dgm id="{AECD2D70-ACE0-4953-AEBA-055E4407F4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graphicEl>
                                              <a:dgm id="{AECD2D70-ACE0-4953-AEBA-055E4407F4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graphicEl>
                                              <a:dgm id="{AECD2D70-ACE0-4953-AEBA-055E4407F4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D61CB6-C978-418A-8EC2-0B744A3EC0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graphicEl>
                                              <a:dgm id="{C7D61CB6-C978-418A-8EC2-0B744A3EC0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graphicEl>
                                              <a:dgm id="{C7D61CB6-C978-418A-8EC2-0B744A3EC0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graphicEl>
                                              <a:dgm id="{C7D61CB6-C978-418A-8EC2-0B744A3EC0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0AC601-42AA-4FA9-AA1A-34DB8EE5F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">
                                            <p:graphicEl>
                                              <a:dgm id="{920AC601-42AA-4FA9-AA1A-34DB8EE5FD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graphicEl>
                                              <a:dgm id="{920AC601-42AA-4FA9-AA1A-34DB8EE5F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graphicEl>
                                              <a:dgm id="{920AC601-42AA-4FA9-AA1A-34DB8EE5F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1A447-46AD-4166-95E2-C2C89ACCEB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graphicEl>
                                              <a:dgm id="{6D91A447-46AD-4166-95E2-C2C89ACCEB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graphicEl>
                                              <a:dgm id="{6D91A447-46AD-4166-95E2-C2C89ACCEB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graphicEl>
                                              <a:dgm id="{6D91A447-46AD-4166-95E2-C2C89ACCEB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229600" cy="4525963"/>
          </a:xfrm>
        </p:spPr>
        <p:txBody>
          <a:bodyPr/>
          <a:lstStyle/>
          <a:p>
            <a:r>
              <a:rPr lang="cs-CZ" dirty="0" smtClean="0"/>
              <a:t>Osobní ochranné pomůcky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8288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7174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8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5384CF-C1CD-4250-8C90-1451535A1D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graphicEl>
                                              <a:dgm id="{895384CF-C1CD-4250-8C90-1451535A1D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46CD5C-A055-4235-957A-76259A2A11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graphicEl>
                                              <a:dgm id="{7B46CD5C-A055-4235-957A-76259A2A11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C53574-D225-4965-950D-210DBC8F1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graphicEl>
                                              <a:dgm id="{C5C53574-D225-4965-950D-210DBC8F12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1EAED0-30CF-434A-AE6A-CFEE766B1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graphicEl>
                                              <a:dgm id="{FA1EAED0-30CF-434A-AE6A-CFEE766B11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CD672B-0670-4A6C-B650-F17300A69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graphicEl>
                                              <a:dgm id="{5BCD672B-0670-4A6C-B650-F17300A699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96B3D2-AE58-4D28-92F7-44F40DD84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graphicEl>
                                              <a:dgm id="{2F96B3D2-AE58-4D28-92F7-44F40DD84C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AB866D-AC5D-45A9-9740-89B13E0A90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graphicEl>
                                              <a:dgm id="{E9AB866D-AC5D-45A9-9740-89B13E0A90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307193-DA42-4A93-A636-587AE7F96B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85307193-DA42-4A93-A636-587AE7F96B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145415-873C-475E-B8D1-3AA72B24D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">
                                            <p:graphicEl>
                                              <a:dgm id="{10145415-873C-475E-B8D1-3AA72B24DD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02951A-2116-4A26-8E5C-BEBD9D2FC3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">
                                            <p:graphicEl>
                                              <a:dgm id="{3802951A-2116-4A26-8E5C-BEBD9D2FC3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85B2F4-BB2D-46A7-A7A6-A605AA60C1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">
                                            <p:graphicEl>
                                              <a:dgm id="{9B85B2F4-BB2D-46A7-A7A6-A605AA60C1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EA37FE-F67D-4CE4-9514-ECE617649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4">
                                            <p:graphicEl>
                                              <a:dgm id="{81EA37FE-F67D-4CE4-9514-ECE6176496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2411"/>
            <a:ext cx="8229600" cy="4714603"/>
          </a:xfrm>
        </p:spPr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8003144"/>
              </p:ext>
            </p:extLst>
          </p:nvPr>
        </p:nvGraphicFramePr>
        <p:xfrm>
          <a:off x="971600" y="476672"/>
          <a:ext cx="5112568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/>
          <p:nvPr/>
        </p:nvSpPr>
        <p:spPr>
          <a:xfrm rot="10800000" flipH="1" flipV="1">
            <a:off x="970856" y="2128730"/>
            <a:ext cx="4464563" cy="46166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Otrava chemickými škodlivinami</a:t>
            </a:r>
            <a:endParaRPr lang="cs-CZ" sz="2400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157667524"/>
              </p:ext>
            </p:extLst>
          </p:nvPr>
        </p:nvGraphicFramePr>
        <p:xfrm>
          <a:off x="827584" y="2223556"/>
          <a:ext cx="5229607" cy="22709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970856" y="4090687"/>
            <a:ext cx="4465240" cy="36933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opálení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154522846"/>
              </p:ext>
            </p:extLst>
          </p:nvPr>
        </p:nvGraphicFramePr>
        <p:xfrm>
          <a:off x="880790" y="4653136"/>
          <a:ext cx="4987354" cy="1440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970856" y="6343962"/>
            <a:ext cx="4465240" cy="36933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Poranění elektrickým proudem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0965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18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P spid="5" grpId="0" animBg="1"/>
      <p:bldGraphic spid="7" grpId="0">
        <p:bldAsOne/>
      </p:bldGraphic>
      <p:bldP spid="8" grpId="0" animBg="1"/>
      <p:bldGraphic spid="9" grpId="0">
        <p:bldAsOne/>
      </p:bldGraphic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Úkoly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 pojmy: jed, žíravina, omamné látky.</a:t>
            </a:r>
          </a:p>
          <a:p>
            <a:r>
              <a:rPr lang="cs-CZ" dirty="0" smtClean="0"/>
              <a:t>Popiš, jak budeš provádět první pomoc při různých úrazech.</a:t>
            </a:r>
          </a:p>
          <a:p>
            <a:r>
              <a:rPr lang="cs-CZ" dirty="0" smtClean="0"/>
              <a:t>Jak vypadají symboly označující jedy a žíraviny?</a:t>
            </a:r>
          </a:p>
          <a:p>
            <a:r>
              <a:rPr lang="cs-CZ" dirty="0" smtClean="0"/>
              <a:t>Znáš čísla na pohotovost a na hasiče?</a:t>
            </a:r>
          </a:p>
          <a:p>
            <a:r>
              <a:rPr lang="cs-CZ" dirty="0" smtClean="0"/>
              <a:t>Doplň větu: V laboratoři se nesmí …. a ….. 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332656" y="19168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29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>
            <a:spLocks noChangeArrowheads="1"/>
          </p:cNvSpPr>
          <p:nvPr/>
        </p:nvSpPr>
        <p:spPr bwMode="auto">
          <a:xfrm>
            <a:off x="827584" y="404664"/>
            <a:ext cx="7127875" cy="2621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19088" indent="-319088" eaLnBrk="0" hangingPunct="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>
                <a:srgbClr val="CC4757"/>
              </a:buClr>
              <a:buSzPct val="70000"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sz="20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b="1" i="1" smtClean="0">
                <a:latin typeface="Times New Roman" pitchFamily="18" charset="0"/>
                <a:cs typeface="Times New Roman" pitchFamily="18" charset="0"/>
              </a:rPr>
              <a:t>1.9.2011</a:t>
            </a: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319088" indent="-319088" eaLnBrk="0" hangingPunct="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>
                <a:srgbClr val="CC4757"/>
              </a:buClr>
              <a:buSzPct val="70000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Člověk a příroda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  <a:p>
            <a:pPr marL="319088" indent="-319088" eaLnBrk="0" hangingPunct="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>
                <a:srgbClr val="CC4757"/>
              </a:buClr>
              <a:buSzPct val="70000"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Předmět:             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chemie</a:t>
            </a:r>
          </a:p>
          <a:p>
            <a:pPr marL="319088" indent="-319088" eaLnBrk="0" hangingPunct="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>
                <a:srgbClr val="CC4757"/>
              </a:buClr>
              <a:buSzPct val="70000"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osmý</a:t>
            </a:r>
          </a:p>
          <a:p>
            <a:pPr marL="319088" indent="-319088" eaLnBrk="0" hangingPunct="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>
                <a:srgbClr val="CC4757"/>
              </a:buClr>
              <a:buSzPct val="70000"/>
            </a:pPr>
            <a:r>
              <a:rPr lang="cs-CZ" sz="2000" b="1" dirty="0">
                <a:latin typeface="Times New Roman"/>
                <a:ea typeface="Calibri"/>
              </a:rPr>
              <a:t>Druh učebního materiálu: </a:t>
            </a:r>
            <a:r>
              <a:rPr lang="cs-CZ" sz="2000" b="1" i="1" dirty="0">
                <a:latin typeface="Times New Roman"/>
                <a:ea typeface="Calibri"/>
              </a:rPr>
              <a:t>p</a:t>
            </a:r>
            <a:r>
              <a:rPr lang="cs-CZ" sz="2000" b="1" i="1" dirty="0" smtClean="0">
                <a:latin typeface="Times New Roman"/>
                <a:ea typeface="Calibri"/>
              </a:rPr>
              <a:t>rezentace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23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340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.     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.</dc:title>
  <dc:creator>Pavel</dc:creator>
  <cp:lastModifiedBy>Hlava Petr</cp:lastModifiedBy>
  <cp:revision>36</cp:revision>
  <dcterms:created xsi:type="dcterms:W3CDTF">2011-04-28T18:29:19Z</dcterms:created>
  <dcterms:modified xsi:type="dcterms:W3CDTF">2012-09-20T22:06:35Z</dcterms:modified>
</cp:coreProperties>
</file>