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3F684F-B62E-4A93-B908-6E5395B8A24B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C5EEE-6A08-4797-865A-D32F4751A0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F3E9A-549D-4686-94F5-AD099C412EAD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E340B4-7969-4FE7-ADDC-F334AC32F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2C351B-2481-4C9A-B0BC-A7016BD38016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95150C-25B4-4C62-9122-571824795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90D4DA-DEC2-44B4-8735-D5154DD2A0C8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B7B79C-8E34-4B77-9BF9-E26241585F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3D45E-1C93-4FDA-BD04-F7A6B627E35B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1FD17F-376B-4E52-A1FE-DA9BE4A5EE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13C64-F36B-408C-B56A-049F565C9277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145E4-5EF3-4AE9-BDFF-A2D2B7A196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3A269-C728-4D2F-BBEA-E2FC663D92A8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D02B70-B189-47A3-952C-3F1C4C34C1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50D2A-E501-4BC8-B953-A99BCA99F557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C5673-42A7-4885-8B6A-64356CD992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B6D95C-67A3-4F5E-80BC-73AD7D0F2A6B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55FD9-B426-481E-9695-ED33219279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222D3-2B1A-41A2-93BD-59E3DB3D2810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C7719-F3AD-4EC8-969B-35BC1242D9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5F30A-8FE2-40DC-954B-8BAE85EAF13F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1939D7-BE16-4AFE-9032-74DC389B42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4F9F1A4-29BC-42B4-887B-9416CD68DEEC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8DEFD1-ED57-4EE4-B91D-83871E6BED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7" Type="http://schemas.openxmlformats.org/officeDocument/2006/relationships/image" Target="../media/image5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wmf"/><Relationship Id="rId4" Type="http://schemas.openxmlformats.org/officeDocument/2006/relationships/audio" Target="../media/audio5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wmf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28650" y="2852738"/>
            <a:ext cx="7775575" cy="1728787"/>
          </a:xfrm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8000" b="1" dirty="0" smtClean="0">
                <a:solidFill>
                  <a:srgbClr val="7030A0"/>
                </a:solidFill>
              </a:rPr>
              <a:t>HALOGENY</a:t>
            </a:r>
            <a:endParaRPr lang="cs-CZ" sz="8000" b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635375" y="5229225"/>
            <a:ext cx="4137025" cy="409575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815975" y="661988"/>
            <a:ext cx="740092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solidFill>
                  <a:srgbClr val="7030A0"/>
                </a:solidFill>
                <a:latin typeface="Calibri" pitchFamily="34" charset="0"/>
              </a:rPr>
              <a:t>VY_52_INOVACE_08</a:t>
            </a:r>
            <a:br>
              <a:rPr lang="cs-CZ" b="1">
                <a:solidFill>
                  <a:srgbClr val="7030A0"/>
                </a:solidFill>
                <a:latin typeface="Calibri" pitchFamily="34" charset="0"/>
              </a:rPr>
            </a:br>
            <a:r>
              <a:rPr lang="cs-CZ" b="1">
                <a:solidFill>
                  <a:srgbClr val="7030A0"/>
                </a:solidFill>
                <a:latin typeface="Calibri" pitchFamily="34" charset="0"/>
              </a:rPr>
              <a:t>Základní škola a Mateřská škola, Chvalkovice, okres Náchod</a:t>
            </a:r>
            <a:br>
              <a:rPr lang="cs-CZ" b="1">
                <a:solidFill>
                  <a:srgbClr val="7030A0"/>
                </a:solidFill>
                <a:latin typeface="Calibri" pitchFamily="34" charset="0"/>
              </a:rPr>
            </a:br>
            <a:r>
              <a:rPr lang="cs-CZ" b="1">
                <a:solidFill>
                  <a:srgbClr val="7030A0"/>
                </a:solidFill>
                <a:latin typeface="Calibri" pitchFamily="34" charset="0"/>
              </a:rPr>
              <a:t>cz. 1.07/1.4.00/21.0225 „Blíže k přírodním vědám“</a:t>
            </a:r>
            <a:br>
              <a:rPr lang="cs-CZ" b="1">
                <a:solidFill>
                  <a:srgbClr val="7030A0"/>
                </a:solidFill>
                <a:latin typeface="Calibri" pitchFamily="34" charset="0"/>
              </a:rPr>
            </a:br>
            <a:r>
              <a:rPr lang="cs-CZ" b="1">
                <a:solidFill>
                  <a:srgbClr val="7030A0"/>
                </a:solidFill>
                <a:latin typeface="Calibri" pitchFamily="34" charset="0"/>
              </a:rPr>
              <a:t>Mgr. Markéta Ulrychová</a:t>
            </a:r>
            <a:endParaRPr lang="cs-CZ">
              <a:solidFill>
                <a:srgbClr val="7030A0"/>
              </a:solidFill>
              <a:latin typeface="Calibri" pitchFamily="34" charset="0"/>
            </a:endParaRPr>
          </a:p>
          <a:p>
            <a:pPr algn="ctr"/>
            <a:r>
              <a:rPr lang="cs-CZ">
                <a:solidFill>
                  <a:srgbClr val="7030A0"/>
                </a:solidFill>
                <a:latin typeface="Calibri" pitchFamily="34" charset="0"/>
              </a:rPr>
              <a:t> </a:t>
            </a: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76375" y="4868863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</a:rPr>
              <a:t>Halogeny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Tvoří dvouatomové molekuly: F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, Cl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, Br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,I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2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Patří do VII. A skupiny, mají 7 valenčních elektronů, At se k nim neřadí, je radioaktivní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Jsou to JEDOVATÉ látky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Tvoří snadno sloučeniny → HALOGENIDY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027" name="Picture 3" descr="C:\Users\ucitel\AppData\Local\Microsoft\Windows\Temporary Internet Files\Content.IE5\2E131F74\MC900436397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5050" y="4149725"/>
            <a:ext cx="1828800" cy="182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  <a:ln>
            <a:solidFill>
              <a:schemeClr val="bg2">
                <a:lumMod val="2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rgbClr val="92D050"/>
                </a:solidFill>
              </a:rPr>
              <a:t>FLUOR (F</a:t>
            </a:r>
            <a:r>
              <a:rPr lang="cs-CZ" sz="3200" dirty="0" smtClean="0">
                <a:solidFill>
                  <a:srgbClr val="92D050"/>
                </a:solidFill>
              </a:rPr>
              <a:t>2</a:t>
            </a:r>
            <a:r>
              <a:rPr lang="cs-CZ" sz="6000" dirty="0" smtClean="0">
                <a:solidFill>
                  <a:srgbClr val="92D050"/>
                </a:solidFill>
              </a:rPr>
              <a:t>)</a:t>
            </a:r>
            <a:endParaRPr lang="cs-CZ" sz="60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70C0"/>
                </a:solidFill>
              </a:rPr>
              <a:t>Nazelenalý plyn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70C0"/>
                </a:solidFill>
              </a:rPr>
              <a:t>Má nejvyšší elektronegativitu ze všech prvků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70C0"/>
                </a:solidFill>
              </a:rPr>
              <a:t>Prudce reaguje se všemi prvky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70C0"/>
                </a:solidFill>
              </a:rPr>
              <a:t>Jedovatý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70C0"/>
                </a:solidFill>
              </a:rPr>
              <a:t>Snižuje kazivost zubů (jeho sloučeniny se přidávají do pasty)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2E131F74\MC90014945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4581525"/>
            <a:ext cx="1922462" cy="193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ucitel\AppData\Local\Microsoft\Windows\Temporary Internet Files\Content.IE5\1417MMKC\MC900441807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04888" y="260350"/>
            <a:ext cx="1590675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ucitel\AppData\Local\Microsoft\Windows\Temporary Internet Files\Content.IE5\2E131F74\MP900431018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659563" y="549275"/>
            <a:ext cx="1724025" cy="172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rgbClr val="C00000"/>
                </a:solidFill>
              </a:rPr>
              <a:t>CHLOR (Cl</a:t>
            </a:r>
            <a:r>
              <a:rPr lang="cs-CZ" sz="2800" dirty="0" smtClean="0">
                <a:solidFill>
                  <a:srgbClr val="C00000"/>
                </a:solidFill>
              </a:rPr>
              <a:t>2</a:t>
            </a:r>
            <a:r>
              <a:rPr lang="cs-CZ" sz="6000" dirty="0" smtClean="0">
                <a:solidFill>
                  <a:srgbClr val="C00000"/>
                </a:solidFill>
              </a:rPr>
              <a:t>)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Žlutozelený plyn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Jedovatý, dráždí sliznici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Výroba: rozkladem </a:t>
            </a:r>
            <a:r>
              <a:rPr lang="cs-CZ" b="1" dirty="0" err="1" smtClean="0"/>
              <a:t>NaCl</a:t>
            </a:r>
            <a:r>
              <a:rPr lang="cs-CZ" b="1" dirty="0" smtClean="0"/>
              <a:t> stejnosměrným elektrickým proudem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P</a:t>
            </a:r>
            <a:r>
              <a:rPr lang="cs-CZ" b="1" dirty="0" smtClean="0"/>
              <a:t>oužití: bělení papíru a textilií, k výrobě </a:t>
            </a:r>
            <a:r>
              <a:rPr lang="cs-CZ" b="1" dirty="0" err="1" smtClean="0"/>
              <a:t>kys</a:t>
            </a:r>
            <a:r>
              <a:rPr lang="cs-CZ" b="1" dirty="0" smtClean="0"/>
              <a:t>. chlorovodíkové, k výrobě plastů (PVC),                   k dezinfekci – ničí choroboplodné zárodky a bakterie (bazény, pitná voda)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Byl zneužit jako bojový plyn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Tvoří sloučeniny:  </a:t>
            </a:r>
            <a:r>
              <a:rPr lang="cs-CZ" b="1" dirty="0" err="1" smtClean="0"/>
              <a:t>NaCl</a:t>
            </a:r>
            <a:r>
              <a:rPr lang="cs-CZ" b="1" dirty="0" smtClean="0"/>
              <a:t>, </a:t>
            </a:r>
            <a:r>
              <a:rPr lang="cs-CZ" b="1" dirty="0" err="1" smtClean="0"/>
              <a:t>HCl</a:t>
            </a:r>
            <a:r>
              <a:rPr lang="cs-CZ" b="1" dirty="0" smtClean="0"/>
              <a:t>,…</a:t>
            </a:r>
            <a:endParaRPr lang="cs-CZ" b="1" dirty="0"/>
          </a:p>
        </p:txBody>
      </p:sp>
      <p:pic>
        <p:nvPicPr>
          <p:cNvPr id="3074" name="Picture 2" descr="C:\Users\ucitel\AppData\Local\Microsoft\Windows\Temporary Internet Files\Content.IE5\2JJTSCFE\MC9004389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588224" y="764704"/>
            <a:ext cx="1800200" cy="1798487"/>
          </a:xfrm>
          <a:prstGeom prst="ellipse">
            <a:avLst/>
          </a:prstGeom>
          <a:noFill/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  <a:ln>
            <a:solidFill>
              <a:srgbClr val="FFC000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</a:rPr>
              <a:t>BROM (Br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2</a:t>
            </a:r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</a:rPr>
              <a:t>)</a:t>
            </a:r>
            <a:endParaRPr lang="cs-CZ" sz="6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C00000"/>
                </a:solidFill>
              </a:rPr>
              <a:t>Tmavohnědá kapalina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C00000"/>
                </a:solidFill>
              </a:rPr>
              <a:t>Rychle se vypařuje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C00000"/>
                </a:solidFill>
              </a:rPr>
              <a:t>Velmi jedovatý, poškozuje pokožku a oči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C00000"/>
                </a:solidFill>
              </a:rPr>
              <a:t>Důležitá sloučenina je bromid stříbrný (používá se při výrobě fotografií)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098" name="Picture 2" descr="C:\Users\ucitel\AppData\Local\Microsoft\Windows\Temporary Internet Files\Content.IE5\2HIWAFT7\MC90031256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19475" y="4724400"/>
            <a:ext cx="1817688" cy="995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ucitel\AppData\Local\Microsoft\Windows\Temporary Internet Files\Content.IE5\2JJTSCFE\MM900223791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32588" y="476250"/>
            <a:ext cx="1085850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rgbClr val="00B0F0"/>
                </a:solidFill>
              </a:rPr>
              <a:t>JOD (I</a:t>
            </a:r>
            <a:r>
              <a:rPr lang="cs-CZ" sz="3200" dirty="0" smtClean="0">
                <a:solidFill>
                  <a:srgbClr val="00B0F0"/>
                </a:solidFill>
              </a:rPr>
              <a:t>2</a:t>
            </a:r>
            <a:r>
              <a:rPr lang="cs-CZ" sz="6000" dirty="0" smtClean="0">
                <a:solidFill>
                  <a:srgbClr val="00B0F0"/>
                </a:solidFill>
              </a:rPr>
              <a:t>)</a:t>
            </a:r>
            <a:endParaRPr lang="cs-CZ" sz="60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Pevná látka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Při zahřívání netaje, ale mění se v pevnou látku, tento děj se nazývá s u b l i m a c 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Je důležitý pro správný vývoj člověka – pro růst, inteligenci → proto se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slouč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. jodu přidávají do kuchyňské soli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5123" name="Picture 3" descr="C:\Users\ucitel\AppData\Local\Microsoft\Windows\Temporary Internet Files\Content.IE5\1417MMKC\MP9004005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386686" y="4221088"/>
            <a:ext cx="1367515" cy="1709811"/>
          </a:xfrm>
          <a:prstGeom prst="ellipse">
            <a:avLst/>
          </a:prstGeom>
          <a:noFill/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4">
                    <a:lumMod val="75000"/>
                  </a:schemeClr>
                </a:solidFill>
              </a:rPr>
              <a:t>OTÁZKY</a:t>
            </a:r>
            <a:endParaRPr lang="cs-CZ" sz="6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1) Jaký je rozdíl mezi halogeny a halogenidy?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2) Jaký halogen najdete v dezinfekčních prostředcích? Znáte nějaký takový prostředek?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3) Jaké onemocnění způsobuje nedostatek jodu?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4) Proč se chlor přidává do vody? Znáte nějaké nemoci, které způsobila nečistá voda?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6146" name="Picture 2" descr="C:\Users\ucitel\AppData\Local\Microsoft\Windows\Temporary Internet Files\Content.IE5\2E131F74\MC900441753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32588" y="1989138"/>
            <a:ext cx="1806575" cy="180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C:\Users\ucitel\AppData\Local\Microsoft\Windows\Temporary Internet Files\Content.IE5\1417MMKC\MC900441428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27088" y="4763"/>
            <a:ext cx="144145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3000" smtClean="0"/>
              <a:t>Použity obrázky z vlastní galerie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Použity obrázky z otevřené galerie     </a:t>
            </a:r>
            <a:r>
              <a:rPr lang="cs-CZ" sz="3000" smtClean="0">
                <a:latin typeface="Arial" charset="0"/>
              </a:rPr>
              <a:t>www.office.m</a:t>
            </a:r>
            <a:r>
              <a:rPr lang="cs-CZ" sz="3000" smtClean="0"/>
              <a:t>icrosoft. com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Datum vytvoření: 9. 1. 2012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Vzdělávací oblast: Člověk a příroda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Předmět:              chemie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Ročník:                 osmý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Druh učebního materiálu: prezentace</a:t>
            </a:r>
          </a:p>
          <a:p>
            <a:pPr>
              <a:lnSpc>
                <a:spcPct val="80000"/>
              </a:lnSpc>
            </a:pPr>
            <a:r>
              <a:rPr lang="cs-CZ" sz="3000" smtClean="0"/>
              <a:t>Anotace: prezentace, která slouží k výkladu o halogenech.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5991</TotalTime>
  <Words>264</Words>
  <Application>Microsoft Office PowerPoint</Application>
  <PresentationFormat>On-screen Show (4:3)</PresentationFormat>
  <Paragraphs>43</Paragraphs>
  <Slides>8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Calibri</vt:lpstr>
      <vt:lpstr>Arial</vt:lpstr>
      <vt:lpstr>Motiv systému Office</vt:lpstr>
      <vt:lpstr>HALOGENY</vt:lpstr>
      <vt:lpstr>Snímek 2</vt:lpstr>
      <vt:lpstr>FLUOR (F2)</vt:lpstr>
      <vt:lpstr>CHLOR (Cl2)</vt:lpstr>
      <vt:lpstr>BROM (Br2)</vt:lpstr>
      <vt:lpstr>JOD (I2)</vt:lpstr>
      <vt:lpstr>OTÁZKY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HALOGENY ( F, Cl, Br, I)</dc:title>
  <dc:creator>Ulrychová Markéta</dc:creator>
  <cp:lastModifiedBy>DUM</cp:lastModifiedBy>
  <cp:revision>21</cp:revision>
  <dcterms:created xsi:type="dcterms:W3CDTF">2011-08-16T06:50:10Z</dcterms:created>
  <dcterms:modified xsi:type="dcterms:W3CDTF">2014-05-14T19:42:05Z</dcterms:modified>
</cp:coreProperties>
</file>