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2" r:id="rId4"/>
    <p:sldId id="259" r:id="rId5"/>
    <p:sldId id="263" r:id="rId6"/>
    <p:sldId id="264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715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7889702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VY_32_INOVACE_19_Odčítání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od 17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39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1268760"/>
            <a:ext cx="8391525" cy="223224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8000" b="1" dirty="0" smtClean="0">
                <a:solidFill>
                  <a:srgbClr val="0070C0"/>
                </a:solidFill>
              </a:rPr>
              <a:t>Odčítání od 17</a:t>
            </a:r>
            <a:br>
              <a:rPr lang="cs-CZ" sz="80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</a:rPr>
              <a:t> 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924944"/>
            <a:ext cx="1656184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64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parkovišti stálo 17 aut.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 aut odjelo.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aut stojí na parkovišti nyní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15616" y="2666322"/>
            <a:ext cx="2282363" cy="584775"/>
          </a:xfrm>
          <a:prstGeom prst="rect">
            <a:avLst/>
          </a:prstGeom>
          <a:solidFill>
            <a:srgbClr val="FFFF0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8 = 11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67529" y="3717032"/>
            <a:ext cx="4349268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parkovišti stojí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aut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707904" y="2661251"/>
            <a:ext cx="2282363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8 = 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191944" y="2636909"/>
            <a:ext cx="2282363" cy="584775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16 – 8 = 8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2410" y="2060848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Klikni na správný příklad a na správnou odpověď.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446636" y="4500669"/>
            <a:ext cx="4349268" cy="523220"/>
          </a:xfrm>
          <a:prstGeom prst="rect">
            <a:avLst/>
          </a:prstGeom>
          <a:solidFill>
            <a:schemeClr val="accent6"/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 parkovišti stojí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aut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117" y="274866"/>
            <a:ext cx="1716916" cy="82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8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6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2410" y="302628"/>
            <a:ext cx="757462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Martin měl 17 bonbonů.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 bonbonů dal Lukášovi.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Kolik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zbylo bonbonů Martinovi ?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04664"/>
            <a:ext cx="1342318" cy="1006739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972410" y="2060848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Klikni na správný příklad a na správnou odpověď.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115616" y="2666322"/>
            <a:ext cx="2282363" cy="584775"/>
          </a:xfrm>
          <a:prstGeom prst="rect">
            <a:avLst/>
          </a:prstGeom>
          <a:solidFill>
            <a:srgbClr val="FFFF0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= 11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707904" y="2661251"/>
            <a:ext cx="2282363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8 = 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191944" y="2636909"/>
            <a:ext cx="2282363" cy="584775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= 8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768721" y="4543199"/>
            <a:ext cx="4926349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Lukášovi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zbylo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 bonbonů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699792" y="3743807"/>
            <a:ext cx="5064207" cy="523220"/>
          </a:xfrm>
          <a:prstGeom prst="rect">
            <a:avLst/>
          </a:prstGeom>
          <a:solidFill>
            <a:schemeClr val="accent6"/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Martinovi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zbylo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 bonbonů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24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467544" y="332656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Klikni na správný výsledek.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11560" y="1124744"/>
            <a:ext cx="1741183" cy="584775"/>
          </a:xfrm>
          <a:prstGeom prst="rect">
            <a:avLst/>
          </a:prstGeom>
          <a:solidFill>
            <a:srgbClr val="FFFF0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7 =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11560" y="2276872"/>
            <a:ext cx="1741182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=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11560" y="3429000"/>
            <a:ext cx="1741182" cy="584775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6 =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11561" y="4612316"/>
            <a:ext cx="1741182" cy="584775"/>
          </a:xfrm>
          <a:prstGeom prst="rect">
            <a:avLst/>
          </a:prstGeom>
          <a:solidFill>
            <a:schemeClr val="accent6"/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8 =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63078" y="112474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1120889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23693" y="2276871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55876" y="2276870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23693" y="3428999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55876" y="341986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91070" y="4612315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455876" y="458731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76672"/>
            <a:ext cx="1656184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01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467544" y="332656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Klikni na správný výsledek.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11560" y="1124744"/>
            <a:ext cx="1741183" cy="584775"/>
          </a:xfrm>
          <a:prstGeom prst="rect">
            <a:avLst/>
          </a:prstGeom>
          <a:solidFill>
            <a:srgbClr val="FFFF0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7 =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11560" y="2276872"/>
            <a:ext cx="1741182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=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11560" y="3429000"/>
            <a:ext cx="1741182" cy="584775"/>
          </a:xfrm>
          <a:prstGeom prst="rect">
            <a:avLst/>
          </a:prstGeom>
          <a:solidFill>
            <a:srgbClr val="92D050"/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6 =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11561" y="4612316"/>
            <a:ext cx="1741182" cy="584775"/>
          </a:xfrm>
          <a:prstGeom prst="rect">
            <a:avLst/>
          </a:prstGeom>
          <a:solidFill>
            <a:schemeClr val="accent6"/>
          </a:solidFill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17 – 8 =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30251" y="1120887"/>
            <a:ext cx="1097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18622" y="112088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23693" y="2276871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55876" y="2276870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11860" y="3430753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63788" y="3428999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30251" y="4612315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23693" y="4580865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76672"/>
            <a:ext cx="1656184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39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www.clker.com/clipart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63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208</Words>
  <Application>Microsoft Office PowerPoint</Application>
  <PresentationFormat>Předvádění na obrazovce (4:3)</PresentationFormat>
  <Paragraphs>57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Odčítání od 17     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30</cp:revision>
  <dcterms:created xsi:type="dcterms:W3CDTF">2011-05-07T19:32:38Z</dcterms:created>
  <dcterms:modified xsi:type="dcterms:W3CDTF">2011-11-15T16:21:43Z</dcterms:modified>
</cp:coreProperties>
</file>