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70" r:id="rId3"/>
    <p:sldId id="256" r:id="rId4"/>
    <p:sldId id="257" r:id="rId5"/>
    <p:sldId id="258" r:id="rId6"/>
    <p:sldId id="259" r:id="rId7"/>
    <p:sldId id="260" r:id="rId8"/>
    <p:sldId id="261" r:id="rId9"/>
    <p:sldId id="263" r:id="rId10"/>
    <p:sldId id="264" r:id="rId11"/>
    <p:sldId id="265" r:id="rId12"/>
    <p:sldId id="266" r:id="rId13"/>
    <p:sldId id="267" r:id="rId14"/>
    <p:sldId id="268" r:id="rId15"/>
    <p:sldId id="26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8AAF9BC-F360-482E-ABAB-C8AFE5FFA9E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4117889-DBDF-418C-91D7-BCC39015C8F8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AF9BC-F360-482E-ABAB-C8AFE5FFA9E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17889-DBDF-418C-91D7-BCC39015C8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38AAF9BC-F360-482E-ABAB-C8AFE5FFA9E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74117889-DBDF-418C-91D7-BCC39015C8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AF9BC-F360-482E-ABAB-C8AFE5FFA9E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17889-DBDF-418C-91D7-BCC39015C8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AF9BC-F360-482E-ABAB-C8AFE5FFA9E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74117889-DBDF-418C-91D7-BCC39015C8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AF9BC-F360-482E-ABAB-C8AFE5FFA9E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17889-DBDF-418C-91D7-BCC39015C8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AF9BC-F360-482E-ABAB-C8AFE5FFA9E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17889-DBDF-418C-91D7-BCC39015C8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AF9BC-F360-482E-ABAB-C8AFE5FFA9E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74117889-DBDF-418C-91D7-BCC39015C8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AF9BC-F360-482E-ABAB-C8AFE5FFA9E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17889-DBDF-418C-91D7-BCC39015C8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AF9BC-F360-482E-ABAB-C8AFE5FFA9E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17889-DBDF-418C-91D7-BCC39015C8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AF9BC-F360-482E-ABAB-C8AFE5FFA9E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17889-DBDF-418C-91D7-BCC39015C8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38AAF9BC-F360-482E-ABAB-C8AFE5FFA9E4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74117889-DBDF-418C-91D7-BCC39015C8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11" Type="http://schemas.openxmlformats.org/officeDocument/2006/relationships/image" Target="../media/image22.wmf"/><Relationship Id="rId5" Type="http://schemas.openxmlformats.org/officeDocument/2006/relationships/image" Target="../media/image16.wmf"/><Relationship Id="rId10" Type="http://schemas.openxmlformats.org/officeDocument/2006/relationships/image" Target="../media/image21.wmf"/><Relationship Id="rId4" Type="http://schemas.openxmlformats.org/officeDocument/2006/relationships/image" Target="../media/image15.wmf"/><Relationship Id="rId9" Type="http://schemas.openxmlformats.org/officeDocument/2006/relationships/image" Target="../media/image20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.wmf"/><Relationship Id="rId5" Type="http://schemas.openxmlformats.org/officeDocument/2006/relationships/image" Target="../media/image27.wmf"/><Relationship Id="rId4" Type="http://schemas.openxmlformats.org/officeDocument/2006/relationships/image" Target="../media/image26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pl-PL" sz="2400" smtClean="0">
                <a:solidFill>
                  <a:srgbClr val="000000"/>
                </a:solidFill>
                <a:latin typeface="Times New Roman"/>
              </a:rPr>
              <a:t>Základní škola a Mateřská škola, Baška, p. o.</a:t>
            </a:r>
            <a:br>
              <a:rPr lang="pl-PL" sz="2400" smtClean="0">
                <a:solidFill>
                  <a:srgbClr val="000000"/>
                </a:solidFill>
                <a:latin typeface="Times New Roman"/>
              </a:rPr>
            </a:br>
            <a:r>
              <a:rPr lang="sv-SE" sz="2400" b="0" smtClean="0">
                <a:solidFill>
                  <a:srgbClr val="000000"/>
                </a:solidFill>
                <a:latin typeface="Times New Roman"/>
              </a:rPr>
              <a:t>Baška 137, 739 01 Baška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1124744"/>
            <a:ext cx="2562583" cy="22386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4293096"/>
            <a:ext cx="8208912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cs-CZ" sz="2400" dirty="0"/>
              <a:t> </a:t>
            </a:r>
            <a:r>
              <a:rPr lang="cs-CZ" sz="2000" dirty="0" smtClean="0"/>
              <a:t>Anotace</a:t>
            </a:r>
            <a:r>
              <a:rPr lang="cs-CZ" sz="2000" dirty="0" smtClean="0">
                <a:sym typeface="Wingdings" pitchFamily="2" charset="2"/>
              </a:rPr>
              <a:t>: výklad </a:t>
            </a:r>
            <a:r>
              <a:rPr lang="cs-CZ" sz="2000" dirty="0" smtClean="0"/>
              <a:t>nového učiva, procvičování učiva</a:t>
            </a:r>
            <a:endParaRPr lang="cs-CZ" sz="2000" dirty="0"/>
          </a:p>
          <a:p>
            <a:pPr lvl="0" algn="ctr"/>
            <a:r>
              <a:rPr lang="cs-CZ" sz="2000" dirty="0"/>
              <a:t>          Autor</a:t>
            </a:r>
            <a:r>
              <a:rPr lang="cs-CZ" sz="2000" dirty="0" smtClean="0"/>
              <a:t>: Mgr. Eva </a:t>
            </a:r>
            <a:r>
              <a:rPr lang="cs-CZ" sz="2000" dirty="0"/>
              <a:t>Palovská,2011</a:t>
            </a:r>
          </a:p>
          <a:p>
            <a:pPr lvl="0" algn="ctr"/>
            <a:r>
              <a:rPr lang="cs-CZ" sz="2000" dirty="0"/>
              <a:t>       Ověření ve </a:t>
            </a:r>
            <a:r>
              <a:rPr lang="cs-CZ" sz="2000" dirty="0" smtClean="0"/>
              <a:t>výuce:30.11.2011,2.třída</a:t>
            </a:r>
            <a:endParaRPr lang="cs-CZ" sz="2000" dirty="0"/>
          </a:p>
          <a:p>
            <a:pPr lvl="0" algn="ctr"/>
            <a:r>
              <a:rPr lang="cs-CZ" sz="2000" dirty="0"/>
              <a:t>          Vyučovací předmět</a:t>
            </a:r>
            <a:r>
              <a:rPr lang="cs-CZ" sz="2000" dirty="0" smtClean="0"/>
              <a:t>: Prvouka</a:t>
            </a:r>
          </a:p>
          <a:p>
            <a:pPr algn="ctr"/>
            <a:r>
              <a:rPr lang="cs-CZ" sz="2000" dirty="0"/>
              <a:t>Vzdělávací oblast: Místo, kde </a:t>
            </a:r>
            <a:r>
              <a:rPr lang="cs-CZ" sz="2000" dirty="0" smtClean="0"/>
              <a:t>žijeme</a:t>
            </a:r>
            <a:endParaRPr lang="cs-CZ" sz="2000" dirty="0"/>
          </a:p>
          <a:p>
            <a:pPr lvl="0" algn="ctr"/>
            <a:r>
              <a:rPr lang="cs-CZ" sz="2000" dirty="0"/>
              <a:t>Číslo </a:t>
            </a:r>
            <a:r>
              <a:rPr lang="cs-CZ" sz="2000" dirty="0" smtClean="0"/>
              <a:t>materiálu:VY_32_INOVACE_11_Prv </a:t>
            </a:r>
            <a:r>
              <a:rPr lang="cs-CZ" sz="2000" dirty="0"/>
              <a:t>I.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411760" y="3404098"/>
            <a:ext cx="5760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Místo, kde bydlím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140373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881" y="2386013"/>
            <a:ext cx="7488237" cy="2160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412206" y="5049838"/>
            <a:ext cx="489585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eaLnBrk="1" hangingPunct="1"/>
            <a:r>
              <a:rPr lang="cs-CZ"/>
              <a:t>               ZŠ a MŠ Baška př. org.</a:t>
            </a:r>
          </a:p>
          <a:p>
            <a:pPr eaLnBrk="1" hangingPunct="1"/>
            <a:r>
              <a:rPr lang="cs-CZ"/>
              <a:t>                   739 01 Baška 137  </a:t>
            </a:r>
          </a:p>
        </p:txBody>
      </p:sp>
      <p:sp>
        <p:nvSpPr>
          <p:cNvPr id="6" name="TextovéPole 4"/>
          <p:cNvSpPr txBox="1">
            <a:spLocks noChangeArrowheads="1"/>
          </p:cNvSpPr>
          <p:nvPr/>
        </p:nvSpPr>
        <p:spPr bwMode="auto">
          <a:xfrm>
            <a:off x="970756" y="1162050"/>
            <a:ext cx="72009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eaLnBrk="1" hangingPunct="1"/>
            <a:r>
              <a:rPr lang="cs-CZ" sz="3200" dirty="0"/>
              <a:t>   Práce zpracovaná v rámci projektu:</a:t>
            </a:r>
          </a:p>
        </p:txBody>
      </p:sp>
    </p:spTree>
    <p:extLst>
      <p:ext uri="{BB962C8B-B14F-4D97-AF65-F5344CB8AC3E}">
        <p14:creationId xmlns:p14="http://schemas.microsoft.com/office/powerpoint/2010/main" val="2124704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7772400" cy="3108960"/>
          </a:xfrm>
        </p:spPr>
        <p:txBody>
          <a:bodyPr/>
          <a:lstStyle/>
          <a:p>
            <a:r>
              <a:rPr lang="cs-CZ" dirty="0" smtClean="0"/>
              <a:t>Místo, kde bydlím</a:t>
            </a:r>
            <a:endParaRPr lang="cs-CZ" dirty="0"/>
          </a:p>
        </p:txBody>
      </p:sp>
      <p:pic>
        <p:nvPicPr>
          <p:cNvPr id="1028" name="Picture 4" descr="C:\Users\Eva\AppData\Local\Microsoft\Windows\Temporary Internet Files\Content.IE5\L4A4PBY0\MC90044173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48680"/>
            <a:ext cx="5976664" cy="597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1021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304800"/>
            <a:ext cx="7560840" cy="161203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Lidé mohou bydlet v různých domech</a:t>
            </a:r>
            <a:endParaRPr lang="cs-CZ" dirty="0"/>
          </a:p>
        </p:txBody>
      </p:sp>
      <p:pic>
        <p:nvPicPr>
          <p:cNvPr id="2050" name="Picture 2" descr="C:\Users\Eva\AppData\Local\Microsoft\Windows\Temporary Internet Files\Content.IE5\FQRIT5RM\MP9004000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827387"/>
            <a:ext cx="3135514" cy="2507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Eva\AppData\Local\Microsoft\Windows\Temporary Internet Files\Content.IE5\DM79RI1M\MP9004327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23023"/>
            <a:ext cx="3024336" cy="2016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Eva\AppData\Local\Microsoft\Windows\Temporary Internet Files\Content.IE5\R7B4SOEC\MP9003996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5528" y="3928485"/>
            <a:ext cx="3213496" cy="2637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3100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69881" y="182636"/>
            <a:ext cx="7772400" cy="3108960"/>
          </a:xfrm>
        </p:spPr>
        <p:txBody>
          <a:bodyPr/>
          <a:lstStyle/>
          <a:p>
            <a:r>
              <a:rPr lang="cs-CZ" dirty="0" smtClean="0"/>
              <a:t>V žádném bydlení nesmí chybět :</a:t>
            </a:r>
            <a:endParaRPr lang="cs-CZ" dirty="0"/>
          </a:p>
        </p:txBody>
      </p:sp>
      <p:pic>
        <p:nvPicPr>
          <p:cNvPr id="3075" name="Picture 3" descr="C:\Users\Eva\AppData\Local\Microsoft\Windows\Temporary Internet Files\Content.IE5\L4A4PBY0\MC9003523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000" y="4388667"/>
            <a:ext cx="1103313" cy="178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Eva\AppData\Local\Microsoft\Windows\Temporary Internet Files\Content.IE5\FQRIT5RM\MC9002509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079875"/>
            <a:ext cx="1836737" cy="258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Eva\AppData\Local\Microsoft\Windows\Temporary Internet Files\Content.IE5\DM79RI1M\MC9002158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517005"/>
            <a:ext cx="2652713" cy="1871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Eva\AppData\Local\Microsoft\Windows\Temporary Internet Files\Content.IE5\R7B4SOEC\MC90035239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221088"/>
            <a:ext cx="1204913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Eva\AppData\Local\Microsoft\Windows\Temporary Internet Files\Content.IE5\L4A4PBY0\MC9002337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9313" y="2926402"/>
            <a:ext cx="2221117" cy="1919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96103" y="2193839"/>
            <a:ext cx="26484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pojmenuj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0800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774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Pojmenuj potřeby a pomůcky v kuchyni.</a:t>
            </a:r>
            <a:br>
              <a:rPr lang="cs-CZ" sz="3200" dirty="0" smtClean="0"/>
            </a:br>
            <a:r>
              <a:rPr lang="cs-CZ" sz="3200" dirty="0" smtClean="0">
                <a:solidFill>
                  <a:srgbClr val="FF0000"/>
                </a:solidFill>
              </a:rPr>
              <a:t>Rozhodni, co jsou elektrické spotřebiče.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Eva\AppData\Local\Microsoft\Windows\Temporary Internet Files\Content.IE5\L4A4PBY0\MC9002907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530" y="1484784"/>
            <a:ext cx="1473200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Eva\AppData\Local\Microsoft\Windows\Temporary Internet Files\Content.IE5\FQRIT5RM\MC9002803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9975" y="1869788"/>
            <a:ext cx="1975719" cy="2094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Eva\AppData\Local\Microsoft\Windows\Temporary Internet Files\Content.IE5\DM79RI1M\MC9002342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448004"/>
            <a:ext cx="1960020" cy="1862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Eva\AppData\Local\Microsoft\Windows\Temporary Internet Files\Content.IE5\R7B4SOEC\MC9002372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4526" y="3950736"/>
            <a:ext cx="1329197" cy="754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Eva\AppData\Local\Microsoft\Windows\Temporary Internet Files\Content.IE5\L4A4PBY0\MC90028036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028629"/>
            <a:ext cx="1646740" cy="1500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Eva\AppData\Local\Microsoft\Windows\Temporary Internet Files\Content.IE5\R7B4SOEC\MC9002907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895" y="3356992"/>
            <a:ext cx="1235075" cy="1671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Eva\AppData\Local\Microsoft\Windows\Temporary Internet Files\Content.IE5\DM79RI1M\MC90029004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7242" y="5445530"/>
            <a:ext cx="1501863" cy="1128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Eva\AppData\Local\Microsoft\Windows\Temporary Internet Files\Content.IE5\R7B4SOEC\MC90029043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7376" y="4327811"/>
            <a:ext cx="1545803" cy="2080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Eva\AppData\Local\Microsoft\Windows\Temporary Internet Files\Content.IE5\L4A4PBY0\MC90028034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926528"/>
            <a:ext cx="1667125" cy="1430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Eva\AppData\Local\Microsoft\Windows\Temporary Internet Files\Content.IE5\R7B4SOEC\MC90029043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5694" y="4527529"/>
            <a:ext cx="1051333" cy="749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1625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32656"/>
            <a:ext cx="7772400" cy="3108960"/>
          </a:xfrm>
        </p:spPr>
        <p:txBody>
          <a:bodyPr/>
          <a:lstStyle/>
          <a:p>
            <a:r>
              <a:rPr lang="cs-CZ" dirty="0" smtClean="0"/>
              <a:t>Můj pokoj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Prohlédni si obrázek a řekni, co by mělo být v dětském pokoji.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564902"/>
            <a:ext cx="5400600" cy="4154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2271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3108960"/>
          </a:xfrm>
        </p:spPr>
        <p:txBody>
          <a:bodyPr/>
          <a:lstStyle/>
          <a:p>
            <a:r>
              <a:rPr lang="cs-CZ" sz="3600" dirty="0" smtClean="0"/>
              <a:t>V domácnosti pomáhám při různých činnostech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rgbClr val="FF0000"/>
                </a:solidFill>
              </a:rPr>
              <a:t>Jmenuj, při kterých 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6150" name="Picture 6" descr="C:\Users\Eva\AppData\Local\Microsoft\Windows\Temporary Internet Files\Content.IE5\R7B4SOEC\MC9002813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052736"/>
            <a:ext cx="2664296" cy="2656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Eva\AppData\Local\Microsoft\Windows\Temporary Internet Files\Content.IE5\L4A4PBY0\MM90035661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" y="1124744"/>
            <a:ext cx="288032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Eva\AppData\Local\Microsoft\Windows\Temporary Internet Files\Content.IE5\FQRIT5RM\MC90029046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6181" y="3068960"/>
            <a:ext cx="2053738" cy="2420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Eva\AppData\Local\Microsoft\Windows\Temporary Internet Files\Content.IE5\L4A4PBY0\MC900432415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8742" y="3933056"/>
            <a:ext cx="2293159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Eva\AppData\Local\Microsoft\Windows\Temporary Internet Files\Content.IE5\L4A4PBY0\MC90034739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877" y="3429000"/>
            <a:ext cx="2173304" cy="2735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5257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052736"/>
            <a:ext cx="7772400" cy="3108960"/>
          </a:xfrm>
        </p:spPr>
        <p:txBody>
          <a:bodyPr/>
          <a:lstStyle/>
          <a:p>
            <a:r>
              <a:rPr lang="cs-CZ" dirty="0" smtClean="0"/>
              <a:t>Pojmenuj následující místnosti a řekni, k jakým účelům se využívají.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8084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432135"/>
            <a:ext cx="7848872" cy="60492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5482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82507"/>
            <a:ext cx="7992888" cy="6148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84804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16335"/>
            <a:ext cx="8208912" cy="63145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590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16335"/>
            <a:ext cx="8352928" cy="6425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2114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16335"/>
            <a:ext cx="8352928" cy="6425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4115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Zdroje informací 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>
            <a:normAutofit/>
          </a:bodyPr>
          <a:lstStyle/>
          <a:p>
            <a:r>
              <a:rPr lang="cs-CZ" sz="1200" dirty="0" smtClean="0"/>
              <a:t>29.11.2011:klipart: Microsoft Office 2010</a:t>
            </a:r>
          </a:p>
          <a:p>
            <a:r>
              <a:rPr lang="cs-CZ" sz="1200" dirty="0" smtClean="0"/>
              <a:t>29.11.2011:Media </a:t>
            </a:r>
            <a:r>
              <a:rPr lang="cs-CZ" sz="1200" dirty="0"/>
              <a:t>DIDA  s.r.o., Kubíčkova 19, 779 00 Olomouc, www.mediadida.czDIDA </a:t>
            </a:r>
            <a:r>
              <a:rPr lang="cs-CZ" sz="1200" dirty="0" smtClean="0"/>
              <a:t>s.r.o.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107552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71</TotalTime>
  <Words>158</Words>
  <Application>Microsoft Office PowerPoint</Application>
  <PresentationFormat>Předvádění na obrazovce (4:3)</PresentationFormat>
  <Paragraphs>24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Carnival</vt:lpstr>
      <vt:lpstr>Základní škola a Mateřská škola, Baška, p. o. Baška 137, 739 01 Baška</vt:lpstr>
      <vt:lpstr>Prezentace aplikace PowerPoint</vt:lpstr>
      <vt:lpstr>Místo, kde bydlím</vt:lpstr>
      <vt:lpstr>Lidé mohou bydlet v různých domech</vt:lpstr>
      <vt:lpstr>V žádném bydlení nesmí chybět :</vt:lpstr>
      <vt:lpstr>Pojmenuj potřeby a pomůcky v kuchyni. Rozhodni, co jsou elektrické spotřebiče.</vt:lpstr>
      <vt:lpstr>Můj pokoj</vt:lpstr>
      <vt:lpstr>V domácnosti pomáhám při různých činnostech</vt:lpstr>
      <vt:lpstr>Pojmenuj následující místnosti a řekni, k jakým účelům se využívají.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 informací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Místo, kde bydlím</dc:title>
  <dc:creator>pc</dc:creator>
  <cp:lastModifiedBy>Základní škola</cp:lastModifiedBy>
  <cp:revision>20</cp:revision>
  <dcterms:created xsi:type="dcterms:W3CDTF">2011-10-20T19:12:30Z</dcterms:created>
  <dcterms:modified xsi:type="dcterms:W3CDTF">2012-04-04T11:44:29Z</dcterms:modified>
</cp:coreProperties>
</file>