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mp3" ContentType="audio/unknown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9" r:id="rId15"/>
    <p:sldId id="257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9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0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298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512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009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710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061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085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546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518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460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D43F1E-DFD3-46A9-8B7A-3D96996D7D2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0845A-E643-43EE-9C4F-F64F531F0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08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lozto.cz/xTEXPxL/hymna-eu-mp3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75716446"/>
              </p:ext>
            </p:extLst>
          </p:nvPr>
        </p:nvGraphicFramePr>
        <p:xfrm>
          <a:off x="2339752" y="282219"/>
          <a:ext cx="4464496" cy="6293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4" imgW="6087644" imgH="8583595" progId="Word.Document.8">
                  <p:embed/>
                </p:oleObj>
              </mc:Choice>
              <mc:Fallback>
                <p:oleObj name="Document" r:id="rId4" imgW="6087644" imgH="8583595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39752" y="282219"/>
                        <a:ext cx="4464496" cy="62935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78233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512167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ČESKÁ REPUBLIKA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72008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Zeměpisný kvíz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347895"/>
            <a:ext cx="3409747" cy="25573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347895"/>
            <a:ext cx="3333750" cy="2557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998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Pohoří, o které se dělíme s Polskem. Roku 1963 tu byl založen nejstarší národní park u nás. V létě i v zimě sem míří davy turistů. Nachází se zde nejdelší český vodopád, který měří 148 metrů.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1.  O jaké pohoří se jedná?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2.  Jak se jmenuje zmíněný vodopád?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787049"/>
            <a:ext cx="3262850" cy="21871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789040"/>
            <a:ext cx="3368717" cy="221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27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Zelené srdce Evropy. Tak se někdy přezdívá tomuto pohoří, které leží na rozhraní Česka, Rakouska a Německa. Při své návštěvě si nenech ujít jezera, která vznikla ledovcovou činností.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3.  O které pohoří se jedná?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4.  Víš, jak se jmenují dvě nejznámější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       ledovcová jezera u nás? 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963178"/>
            <a:ext cx="3384376" cy="252982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39" y="3963178"/>
            <a:ext cx="3373095" cy="2529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566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Původně součást CHKO, v roce 2000 byla tato oblast vyhlášena jako národní park. Nachází se tu unikátní pralesní prostředí. Většina vysokých pískovcových skal je ukryta v hlubokých lesích. Nejznámějším skalním útvarem je </a:t>
            </a:r>
            <a:r>
              <a:rPr lang="cs-CZ" sz="2800" dirty="0" err="1" smtClean="0"/>
              <a:t>Pravčická</a:t>
            </a:r>
            <a:r>
              <a:rPr lang="cs-CZ" sz="2800" dirty="0" smtClean="0"/>
              <a:t> brána.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5.  Víš, o který NP se jedná?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933056"/>
            <a:ext cx="3563888" cy="20670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4802" y="2611008"/>
            <a:ext cx="2259402" cy="3389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654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Po sopečném výbuchu láva ztvrdla přímo na zemském povrchu. Tak vznikl čedič, často ve tvaru sloupů. Sopečného původu je například České středohoří nebo legendami opředená hora Říp.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6.  Jak se nazývá čedičová skála, tzv. kamenné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    varhany u Kamenického Šenova?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573016"/>
            <a:ext cx="3972694" cy="27808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683854"/>
            <a:ext cx="3901440" cy="2670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229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Pohoří, o které se dělíme s Polskem a Slovenskem. Je to jediné místo u nás, kde se pravidelně vyskytuje vlk obecný, po horách se potuluje i pár kousků medvěda hnědého.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7.  Které pohoří myslím?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140968"/>
            <a:ext cx="3793604" cy="28452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140968"/>
            <a:ext cx="3793604" cy="2845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58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Kulturní památka zapsaná na Seznamu světového kulturního dědictví UNESCO je nerozlučně spjata s dolováním stříbrných rud. Památka patří k nejcennějším dílům gotické architektury v Čechách.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8.  </a:t>
            </a:r>
            <a:r>
              <a:rPr lang="cs-CZ" sz="2800" b="1" dirty="0">
                <a:solidFill>
                  <a:srgbClr val="0070C0"/>
                </a:solidFill>
              </a:rPr>
              <a:t>V</a:t>
            </a:r>
            <a:r>
              <a:rPr lang="cs-CZ" sz="2800" b="1" dirty="0" smtClean="0">
                <a:solidFill>
                  <a:srgbClr val="0070C0"/>
                </a:solidFill>
              </a:rPr>
              <a:t>e kterém městě a kraji se památka                         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       nachází?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284984"/>
            <a:ext cx="3662536" cy="28828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768484"/>
            <a:ext cx="2592288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43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Když se vydáš z Brna směrem na Blansko, ocitneš se na území zvaném Moravský kras. Najdeš zde na 1600 vápencových jeskyní plných nádherných krápníků. Veřejnosti je přístupných pět jeskyní.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 9.  Která jeskyně je nejznámější?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10. Jak se jmenuje propast hluboká 138 metrů?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074" y="3396584"/>
            <a:ext cx="2376264" cy="31683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082225"/>
            <a:ext cx="3744416" cy="2482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82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Chráněná krajinná oblast, jeden z nejvážnějších kandidátů na to stát se naším pátým národním parkem. Patří k našim nejstudenějším horám, nejvyšší hora měří 1492 metrů, na jeho vrcholku stojí televizní vysílač s výškou 162 metrů. Ze zvířat určitě stojí za zmínku uměle vysazení kamzíci horští.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11. O jakou CHKO se jedná?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12.  Jak se jmenuje zmíněná nejvyšší hora?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333874"/>
            <a:ext cx="2857500" cy="21431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428999"/>
            <a:ext cx="4064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530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Do těchto hor se jezdí za pěší turistikou, cykloturistikou i za lyžováním. Skrz CHKO se klikatí řeka Chrudimka, na níž je vodní dílo Seč. Kromě bukových a jedlových lesů tady najdeš oblasti s borovým porostem.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13. O které hory se jedná?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14.  Jak se jmenuje zřícenina, dominanta těchto hor?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512391"/>
            <a:ext cx="3258876" cy="244415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512391"/>
            <a:ext cx="3888432" cy="244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95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Propast údajně vznikla na místě, kde se propadl svatební kočár rytíře Michala. Rytíř tudy vezl svou nevěstu, které předtím zavraždil muže. Zmizeli snad v pekle? Voda jezírka na dně propasti má celoročně teplotu 16 °C a z hladiny vyvěrá nebezpečný oxid uhličitý.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15.  Jak se jmenuje nejhlubší propast u nás?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789040"/>
            <a:ext cx="2520280" cy="24669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789039"/>
            <a:ext cx="3203848" cy="213536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427984" y="6256015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Speleologové (česky jeskyňáři)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9420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Nacházíme se v jižních Čechách, v okrese Jindřichův Hradec. Naši předci toto území kultivovali už od 12. století. V krajině plné močálů vybudovali velké množství rybníků. Hnízdí zde neuvěřitelných 182 druhů vodních ptáků – od volavky přes čápa až po kvakoše. Oblast je významná i z hlediska ochrany řady ohrožených obratlovců, například vydry říční a orla mořského.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16. O kterou rybníkářskou oblast se jedná?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17. Jak se jmenuje největší rybník u nás?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717032"/>
            <a:ext cx="3380156" cy="253511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852936"/>
            <a:ext cx="2463432" cy="18722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655299"/>
            <a:ext cx="2376264" cy="159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469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hymna-eu.mp3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8224" y="1741458"/>
            <a:ext cx="609600" cy="609600"/>
          </a:xfrm>
        </p:spPr>
      </p:pic>
      <p:sp>
        <p:nvSpPr>
          <p:cNvPr id="5" name="TextovéPole 4"/>
          <p:cNvSpPr txBox="1"/>
          <p:nvPr/>
        </p:nvSpPr>
        <p:spPr>
          <a:xfrm>
            <a:off x="971600" y="1556792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Hudební ukázka……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57301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18.  O jakou skladbu se jedná?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725144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19.  Co bylo předlohou pro hymnu Evropské unie?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764704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Česká republika je od roku 2004 součástí Evropské unie…….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029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/>
      <p:bldP spid="6" grpId="0"/>
      <p:bldP spid="7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www.ulozto.cz/xTEXPxL/hymna-eu-mp3</a:t>
            </a:r>
            <a:endParaRPr lang="cs-CZ" sz="1600" dirty="0" smtClean="0"/>
          </a:p>
          <a:p>
            <a:r>
              <a:rPr lang="cs-CZ" sz="1600" dirty="0"/>
              <a:t>http://www.google.cz/imgres?q=kamz%C3%ADk+horsk%C3%BD&amp;hl=cs&amp;sa=X&amp;rlz=1W1ADRA_csCZ451&amp;biw=1093&amp;bih=513&amp;tbm=isch&amp;prmd=imvns&amp;tbnid=PkD1x-YstBuYsM:&amp;imgrefurl=http://www.treking.cz/priroda/kamzik.htm&amp;docid=JK6k17ckSP9-oM&amp;imgurl=http://</a:t>
            </a:r>
            <a:r>
              <a:rPr lang="cs-CZ" sz="1600" dirty="0" smtClean="0"/>
              <a:t>www.treking.cz/priroda/kamzik.jpg&amp;w=300&amp;h=225&amp;ei=OynST-C7K8O3hQf7q9XBAw&amp;zoom=1</a:t>
            </a:r>
          </a:p>
          <a:p>
            <a:r>
              <a:rPr lang="cs-CZ" sz="1600" dirty="0"/>
              <a:t>http://www.google.cz/imgres?q=hranick%C3%A1+propast&amp;hl=cs&amp;sa=X&amp;rlz=1W1ADRA_csCZ451&amp;biw=1093&amp;bih=513&amp;tbm=isch&amp;prmd=imvns&amp;tbnid=eIV5P7y36RxVEM:&amp;imgrefurl=http://www.cz-milka.net/pamatky/08-prirodni-pamatky/hranicka-propast/&amp;docid=eVDozlkLhztOrM&amp;imgurl=http://</a:t>
            </a:r>
            <a:r>
              <a:rPr lang="cs-CZ" sz="1600" dirty="0" smtClean="0"/>
              <a:t>www.cz-milka.net/pamatky/hranickapropast.jpg&amp;w=390&amp;h=520&amp;ei=cTDST7HrL4e3hAeF2PzZAw&amp;zoom=1&amp;iact=hc&amp;vpx=632&amp;vpy=2&amp;dur=2833&amp;hovh=259&amp;hovw=194&amp;tx=146&amp;ty=174&amp;sig=101872141570862339913&amp;page=2&amp;tbnh=153&amp;tbnw=144&amp;start=12&amp;ndsp=16&amp;ved=1t:429,r:14,s:12,i:182</a:t>
            </a:r>
          </a:p>
          <a:p>
            <a:r>
              <a:rPr lang="cs-CZ" sz="1600" dirty="0"/>
              <a:t>http://www.google.cz/imgres?q=hranick%C3%A1+propast&amp;hl=cs&amp;sa=X&amp;rlz=1W1ADRA_csCZ451&amp;biw=1093&amp;bih=513&amp;tbm=isch&amp;prmd=imvns&amp;tbnid=tb97veYEapVDkM:&amp;imgrefurl=http://www.jeskynecr.cz/cz/jeskyne/zbrasovske-aragonitove-jeskyne/o-jeskynich/historie/&amp;docid=K7QIiezvYYyvXM&amp;imgurl=http://www.jeskynecr.cz/editor_files/Image/zbrasov/HP_218_3a_od_PZaj.jpg&amp;w=2000&amp;h=1333&amp;ei=cTDST7HrL4e3hAeF2PzZAw&amp;zoom=1&amp;iact=hc&amp;vpx=778&amp;vpy=206&amp;dur=9147&amp;hovh=183&amp;hovw=275&amp;tx=173&amp;ty=96&amp;sig=101872141570862339913&amp;page=3&amp;tbnh=128&amp;tbnw=192&amp;start=28&amp;ndsp=13&amp;ved=1t:429,r:8,s:28,i:215</a:t>
            </a:r>
          </a:p>
        </p:txBody>
      </p:sp>
    </p:spTree>
    <p:extLst>
      <p:ext uri="{BB962C8B-B14F-4D97-AF65-F5344CB8AC3E}">
        <p14:creationId xmlns:p14="http://schemas.microsoft.com/office/powerpoint/2010/main" val="67034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Autofit/>
          </a:bodyPr>
          <a:lstStyle/>
          <a:p>
            <a:r>
              <a:rPr lang="cs-CZ" sz="1400" dirty="0"/>
              <a:t>http://www.google.cz/imgres?q=kvako%C5%A1+no%C4%8Dn%C3%AD&amp;hl=cs&amp;sa=X&amp;rlz=1W1ADRA_csCZ451&amp;biw=1093&amp;bih=513&amp;tbm=isch&amp;prmd=imvns&amp;tbnid=rvvTOErDXuxo7M:&amp;imgrefurl=http://cs.wikipedia.org/wiki/Port%25C3%25A1l:Biologie/Archiv&amp;docid=ooa-_B1XxW_FQM&amp;imgurl=http://</a:t>
            </a:r>
            <a:r>
              <a:rPr lang="cs-CZ" sz="1400" dirty="0" smtClean="0"/>
              <a:t>upload.wikimedia.org/wikipedia/commons/thumb/5/52/Bihoreau_Gris_3.jpg/250px-Bihoreau_Gris_3.jpg&amp;w=250&amp;h=190&amp;ei=rTbST7fEHoLC0QWt7-GDBA&amp;zoom=1&amp;iact=hc&amp;vpx=128&amp;vpy=246&amp;dur=1474&amp;hovh=152&amp;hovw=200&amp;tx=114&amp;ty=123&amp;sig=101872141570862339913&amp;page=2&amp;tbnh=151&amp;tbnw=180&amp;start=11&amp;ndsp=15&amp;ved=1t:429,r:5,s:11,i:124</a:t>
            </a:r>
          </a:p>
          <a:p>
            <a:r>
              <a:rPr lang="cs-CZ" sz="1400" dirty="0"/>
              <a:t>http://www.google.cz/imgres?q=vydra+%C5%99%C3%AD%C4%8Dn%C3%AD&amp;hl=cs&amp;sa=X&amp;qscrl=1&amp;nord=1&amp;rlz=1T4ADRA_csCZ451CZ457&amp;biw=1093&amp;bih=513&amp;tbm=isch&amp;prmd=imvns&amp;tbnid=RPeNWPxsugGOwM:&amp;imgrefurl=http://www.priroda.cz/lexikon.php%3Fdetail%3D51&amp;docid=e0Ao1sEZQ6vQJM&amp;imgurl=http://</a:t>
            </a:r>
            <a:r>
              <a:rPr lang="cs-CZ" sz="1400" dirty="0" smtClean="0"/>
              <a:t>www.priroda.cz/clanky/foto/vydra.jpg&amp;w=500&amp;h=336&amp;ei=LjfST-mFLomN0wXav7yhBA&amp;zoom=1&amp;iact=hc&amp;vpx=345&amp;vpy=158&amp;dur=2746&amp;hovh=184&amp;hovw=274&amp;tx=154&amp;ty=100&amp;sig=101872141570862339913&amp;page=1&amp;tbnh=145&amp;tbnw=245&amp;start=0&amp;ndsp=9&amp;ved=1t:429,r:1,s:0,i:74</a:t>
            </a:r>
          </a:p>
          <a:p>
            <a:r>
              <a:rPr lang="cs-CZ" sz="1400" dirty="0" smtClean="0"/>
              <a:t>Fotografie z </a:t>
            </a:r>
            <a:r>
              <a:rPr lang="cs-CZ" sz="1400" smtClean="0"/>
              <a:t>osobního archivu autora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3971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734</Words>
  <Application>Microsoft Office PowerPoint</Application>
  <PresentationFormat>Předvádění na obrazovce (4:3)</PresentationFormat>
  <Paragraphs>47</Paragraphs>
  <Slides>16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Document</vt:lpstr>
      <vt:lpstr>Prezentace aplikace PowerPoint</vt:lpstr>
      <vt:lpstr>ČESKÁ REPUBLIKA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07YN</dc:creator>
  <cp:lastModifiedBy>07YN</cp:lastModifiedBy>
  <cp:revision>29</cp:revision>
  <dcterms:created xsi:type="dcterms:W3CDTF">2012-05-11T19:47:44Z</dcterms:created>
  <dcterms:modified xsi:type="dcterms:W3CDTF">2012-06-10T08:15:11Z</dcterms:modified>
</cp:coreProperties>
</file>